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0" r:id="rId1"/>
    <p:sldMasterId id="2147483651" r:id="rId2"/>
    <p:sldMasterId id="2147483685" r:id="rId3"/>
  </p:sldMasterIdLst>
  <p:notesMasterIdLst>
    <p:notesMasterId r:id="rId5"/>
  </p:notesMasterIdLst>
  <p:sldIdLst>
    <p:sldId id="256" r:id="rId4"/>
  </p:sldIdLst>
  <p:sldSz cx="21386800" cy="30279975"/>
  <p:notesSz cx="6858000" cy="9144000"/>
  <p:defaultTextStyle>
    <a:defPPr>
      <a:defRPr lang="en-US"/>
    </a:defPPr>
    <a:lvl1pPr algn="l" rtl="0" fontAlgn="base">
      <a:spcBef>
        <a:spcPct val="0"/>
      </a:spcBef>
      <a:spcAft>
        <a:spcPct val="0"/>
      </a:spcAft>
      <a:defRPr sz="1600" kern="1200">
        <a:solidFill>
          <a:schemeClr val="tx1"/>
        </a:solidFill>
        <a:latin typeface="Arial Narrow" pitchFamily="34" charset="0"/>
        <a:ea typeface="ＭＳ Ｐゴシック" charset="-128"/>
        <a:cs typeface="+mn-cs"/>
      </a:defRPr>
    </a:lvl1pPr>
    <a:lvl2pPr marL="322173" indent="134898" algn="l" rtl="0" fontAlgn="base">
      <a:spcBef>
        <a:spcPct val="0"/>
      </a:spcBef>
      <a:spcAft>
        <a:spcPct val="0"/>
      </a:spcAft>
      <a:defRPr sz="1600" kern="1200">
        <a:solidFill>
          <a:schemeClr val="tx1"/>
        </a:solidFill>
        <a:latin typeface="Arial Narrow" pitchFamily="34" charset="0"/>
        <a:ea typeface="ＭＳ Ｐゴシック" charset="-128"/>
        <a:cs typeface="+mn-cs"/>
      </a:defRPr>
    </a:lvl2pPr>
    <a:lvl3pPr marL="645930" indent="268211" algn="l" rtl="0" fontAlgn="base">
      <a:spcBef>
        <a:spcPct val="0"/>
      </a:spcBef>
      <a:spcAft>
        <a:spcPct val="0"/>
      </a:spcAft>
      <a:defRPr sz="1600" kern="1200">
        <a:solidFill>
          <a:schemeClr val="tx1"/>
        </a:solidFill>
        <a:latin typeface="Arial Narrow" pitchFamily="34" charset="0"/>
        <a:ea typeface="ＭＳ Ｐゴシック" charset="-128"/>
        <a:cs typeface="+mn-cs"/>
      </a:defRPr>
    </a:lvl3pPr>
    <a:lvl4pPr marL="968103" indent="403110" algn="l" rtl="0" fontAlgn="base">
      <a:spcBef>
        <a:spcPct val="0"/>
      </a:spcBef>
      <a:spcAft>
        <a:spcPct val="0"/>
      </a:spcAft>
      <a:defRPr sz="1600" kern="1200">
        <a:solidFill>
          <a:schemeClr val="tx1"/>
        </a:solidFill>
        <a:latin typeface="Arial Narrow" pitchFamily="34" charset="0"/>
        <a:ea typeface="ＭＳ Ｐゴシック" charset="-128"/>
        <a:cs typeface="+mn-cs"/>
      </a:defRPr>
    </a:lvl4pPr>
    <a:lvl5pPr marL="1291851" indent="536419" algn="l" rtl="0" fontAlgn="base">
      <a:spcBef>
        <a:spcPct val="0"/>
      </a:spcBef>
      <a:spcAft>
        <a:spcPct val="0"/>
      </a:spcAft>
      <a:defRPr sz="1600" kern="1200">
        <a:solidFill>
          <a:schemeClr val="tx1"/>
        </a:solidFill>
        <a:latin typeface="Arial Narrow" pitchFamily="34" charset="0"/>
        <a:ea typeface="ＭＳ Ｐゴシック" charset="-128"/>
        <a:cs typeface="+mn-cs"/>
      </a:defRPr>
    </a:lvl5pPr>
    <a:lvl6pPr marL="2285342" algn="l" defTabSz="914142" rtl="0" eaLnBrk="1" latinLnBrk="0" hangingPunct="1">
      <a:defRPr sz="1600" kern="1200">
        <a:solidFill>
          <a:schemeClr val="tx1"/>
        </a:solidFill>
        <a:latin typeface="Arial Narrow" pitchFamily="34" charset="0"/>
        <a:ea typeface="ＭＳ Ｐゴシック" charset="-128"/>
        <a:cs typeface="+mn-cs"/>
      </a:defRPr>
    </a:lvl6pPr>
    <a:lvl7pPr marL="2742413" algn="l" defTabSz="914142" rtl="0" eaLnBrk="1" latinLnBrk="0" hangingPunct="1">
      <a:defRPr sz="1600" kern="1200">
        <a:solidFill>
          <a:schemeClr val="tx1"/>
        </a:solidFill>
        <a:latin typeface="Arial Narrow" pitchFamily="34" charset="0"/>
        <a:ea typeface="ＭＳ Ｐゴシック" charset="-128"/>
        <a:cs typeface="+mn-cs"/>
      </a:defRPr>
    </a:lvl7pPr>
    <a:lvl8pPr marL="3199483" algn="l" defTabSz="914142" rtl="0" eaLnBrk="1" latinLnBrk="0" hangingPunct="1">
      <a:defRPr sz="1600" kern="1200">
        <a:solidFill>
          <a:schemeClr val="tx1"/>
        </a:solidFill>
        <a:latin typeface="Arial Narrow" pitchFamily="34" charset="0"/>
        <a:ea typeface="ＭＳ Ｐゴシック" charset="-128"/>
        <a:cs typeface="+mn-cs"/>
      </a:defRPr>
    </a:lvl8pPr>
    <a:lvl9pPr marL="3656554" algn="l" defTabSz="914142" rtl="0" eaLnBrk="1" latinLnBrk="0" hangingPunct="1">
      <a:defRPr sz="1600" kern="1200">
        <a:solidFill>
          <a:schemeClr val="tx1"/>
        </a:solidFill>
        <a:latin typeface="Arial Narrow" pitchFamily="34" charset="0"/>
        <a:ea typeface="ＭＳ Ｐゴシック" charset="-128"/>
        <a:cs typeface="+mn-cs"/>
      </a:defRPr>
    </a:lvl9pPr>
  </p:defaultTextStyle>
  <p:extLst>
    <p:ext uri="{EFAFB233-063F-42B5-8137-9DF3F51BA10A}">
      <p15:sldGuideLst xmlns:p15="http://schemas.microsoft.com/office/powerpoint/2012/main">
        <p15:guide id="1" orient="horz" pos="3860">
          <p15:clr>
            <a:srgbClr val="A4A3A4"/>
          </p15:clr>
        </p15:guide>
        <p15:guide id="2" orient="horz" pos="17211">
          <p15:clr>
            <a:srgbClr val="A4A3A4"/>
          </p15:clr>
        </p15:guide>
        <p15:guide id="3" pos="-933">
          <p15:clr>
            <a:srgbClr val="A4A3A4"/>
          </p15:clr>
        </p15:guide>
        <p15:guide id="4" pos="4000">
          <p15:clr>
            <a:srgbClr val="A4A3A4"/>
          </p15:clr>
        </p15:guide>
        <p15:guide id="5" pos="4259">
          <p15:clr>
            <a:srgbClr val="A4A3A4"/>
          </p15:clr>
        </p15:guide>
        <p15:guide id="6" pos="14377">
          <p15:clr>
            <a:srgbClr val="A4A3A4"/>
          </p15:clr>
        </p15:guide>
        <p15:guide id="7" pos="9190">
          <p15:clr>
            <a:srgbClr val="A4A3A4"/>
          </p15:clr>
        </p15:guide>
        <p15:guide id="8" pos="944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5E23"/>
    <a:srgbClr val="F7AD29"/>
    <a:srgbClr val="FF9900"/>
    <a:srgbClr val="0066FF"/>
    <a:srgbClr val="F4F1E9"/>
    <a:srgbClr val="FFFFFF"/>
    <a:srgbClr val="1BADCF"/>
    <a:srgbClr val="3399FF"/>
    <a:srgbClr val="CC0000"/>
    <a:srgbClr val="99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1" autoAdjust="0"/>
    <p:restoredTop sz="92916" autoAdjust="0"/>
  </p:normalViewPr>
  <p:slideViewPr>
    <p:cSldViewPr snapToGrid="0" snapToObjects="1" showGuides="1">
      <p:cViewPr varScale="1">
        <p:scale>
          <a:sx n="30" d="100"/>
          <a:sy n="30" d="100"/>
        </p:scale>
        <p:origin x="3498" y="162"/>
      </p:cViewPr>
      <p:guideLst>
        <p:guide orient="horz" pos="3860"/>
        <p:guide orient="horz" pos="17211"/>
        <p:guide pos="-933"/>
        <p:guide pos="4000"/>
        <p:guide pos="4259"/>
        <p:guide pos="14377"/>
        <p:guide pos="9190"/>
        <p:guide pos="944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Series 1</c:v>
                </c:pt>
              </c:strCache>
            </c:strRef>
          </c:tx>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5E00-4E41-84D3-1957CEF170AB}"/>
            </c:ext>
          </c:extLst>
        </c:ser>
        <c:ser>
          <c:idx val="1"/>
          <c:order val="1"/>
          <c:tx>
            <c:strRef>
              <c:f>Sheet1!$C$1</c:f>
              <c:strCache>
                <c:ptCount val="1"/>
                <c:pt idx="0">
                  <c:v>Series 2</c:v>
                </c:pt>
              </c:strCache>
            </c:strRef>
          </c:tx>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5E00-4E41-84D3-1957CEF170AB}"/>
            </c:ext>
          </c:extLst>
        </c:ser>
        <c:ser>
          <c:idx val="2"/>
          <c:order val="2"/>
          <c:tx>
            <c:strRef>
              <c:f>Sheet1!$D$1</c:f>
              <c:strCache>
                <c:ptCount val="1"/>
                <c:pt idx="0">
                  <c:v>Series 3</c:v>
                </c:pt>
              </c:strCache>
            </c:strRef>
          </c:tx>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5E00-4E41-84D3-1957CEF170AB}"/>
            </c:ext>
          </c:extLst>
        </c:ser>
        <c:dLbls>
          <c:showLegendKey val="0"/>
          <c:showVal val="0"/>
          <c:showCatName val="0"/>
          <c:showSerName val="0"/>
          <c:showPercent val="0"/>
          <c:showBubbleSize val="0"/>
        </c:dLbls>
        <c:gapWidth val="150"/>
        <c:axId val="100046336"/>
        <c:axId val="39065216"/>
      </c:barChart>
      <c:catAx>
        <c:axId val="100046336"/>
        <c:scaling>
          <c:orientation val="minMax"/>
        </c:scaling>
        <c:delete val="0"/>
        <c:axPos val="b"/>
        <c:numFmt formatCode="General" sourceLinked="1"/>
        <c:majorTickMark val="out"/>
        <c:minorTickMark val="none"/>
        <c:tickLblPos val="nextTo"/>
        <c:crossAx val="39065216"/>
        <c:crosses val="autoZero"/>
        <c:auto val="1"/>
        <c:lblAlgn val="ctr"/>
        <c:lblOffset val="100"/>
        <c:noMultiLvlLbl val="0"/>
      </c:catAx>
      <c:valAx>
        <c:axId val="39065216"/>
        <c:scaling>
          <c:orientation val="minMax"/>
        </c:scaling>
        <c:delete val="0"/>
        <c:axPos val="l"/>
        <c:numFmt formatCode="General" sourceLinked="1"/>
        <c:majorTickMark val="out"/>
        <c:minorTickMark val="none"/>
        <c:tickLblPos val="nextTo"/>
        <c:crossAx val="100046336"/>
        <c:crosses val="autoZero"/>
        <c:crossBetween val="between"/>
      </c:valAx>
      <c:spPr>
        <a:noFill/>
        <a:ln w="12693">
          <a:noFill/>
        </a:ln>
      </c:spPr>
    </c:plotArea>
    <c:legend>
      <c:legendPos val="r"/>
      <c:layout/>
      <c:overlay val="0"/>
    </c:legend>
    <c:plotVisOnly val="1"/>
    <c:dispBlanksAs val="gap"/>
    <c:showDLblsOverMax val="0"/>
  </c:chart>
  <c:txPr>
    <a:bodyPr/>
    <a:lstStyle/>
    <a:p>
      <a:pPr>
        <a:defRPr sz="1400"/>
      </a:pPr>
      <a:endParaRPr lang="sr-Latn-R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053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ea typeface="+mn-ea"/>
                <a:cs typeface="+mn-cs"/>
              </a:defRPr>
            </a:lvl1pPr>
          </a:lstStyle>
          <a:p>
            <a:pPr>
              <a:defRPr/>
            </a:pPr>
            <a:endParaRPr lang="en-US"/>
          </a:p>
        </p:txBody>
      </p:sp>
      <p:sp>
        <p:nvSpPr>
          <p:cNvPr id="15053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ea typeface="+mn-ea"/>
                <a:cs typeface="+mn-cs"/>
              </a:defRPr>
            </a:lvl1pPr>
          </a:lstStyle>
          <a:p>
            <a:pPr>
              <a:defRPr/>
            </a:pPr>
            <a:endParaRPr lang="en-US"/>
          </a:p>
        </p:txBody>
      </p:sp>
      <p:sp>
        <p:nvSpPr>
          <p:cNvPr id="5124" name="Rectangle 4"/>
          <p:cNvSpPr>
            <a:spLocks noGrp="1" noRot="1" noChangeAspect="1" noChangeArrowheads="1" noTextEdit="1"/>
          </p:cNvSpPr>
          <p:nvPr>
            <p:ph type="sldImg" idx="2"/>
          </p:nvPr>
        </p:nvSpPr>
        <p:spPr bwMode="auto">
          <a:xfrm>
            <a:off x="2217738" y="685800"/>
            <a:ext cx="2422525"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053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5053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ea typeface="+mn-ea"/>
                <a:cs typeface="+mn-cs"/>
              </a:defRPr>
            </a:lvl1pPr>
          </a:lstStyle>
          <a:p>
            <a:pPr>
              <a:defRPr/>
            </a:pPr>
            <a:endParaRPr lang="en-US"/>
          </a:p>
        </p:txBody>
      </p:sp>
      <p:sp>
        <p:nvSpPr>
          <p:cNvPr id="15053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pitchFamily="34" charset="0"/>
              </a:defRPr>
            </a:lvl1pPr>
          </a:lstStyle>
          <a:p>
            <a:pPr>
              <a:defRPr/>
            </a:pPr>
            <a:fld id="{5BF8071E-E0B1-477A-AA8A-5F51A2FA3669}" type="slidenum">
              <a:rPr lang="en-US"/>
              <a:pPr>
                <a:defRPr/>
              </a:pPr>
              <a:t>‹#›</a:t>
            </a:fld>
            <a:endParaRPr lang="en-US"/>
          </a:p>
        </p:txBody>
      </p:sp>
    </p:spTree>
    <p:extLst>
      <p:ext uri="{BB962C8B-B14F-4D97-AF65-F5344CB8AC3E}">
        <p14:creationId xmlns:p14="http://schemas.microsoft.com/office/powerpoint/2010/main" val="203430348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600" kern="1200">
        <a:solidFill>
          <a:schemeClr val="tx1"/>
        </a:solidFill>
        <a:latin typeface="Arial" charset="0"/>
        <a:ea typeface="ＭＳ Ｐゴシック" charset="-128"/>
        <a:cs typeface="ＭＳ Ｐゴシック" charset="-128"/>
      </a:defRPr>
    </a:lvl1pPr>
    <a:lvl2pPr marL="322173" algn="l" rtl="0" eaLnBrk="0" fontAlgn="base" hangingPunct="0">
      <a:spcBef>
        <a:spcPct val="30000"/>
      </a:spcBef>
      <a:spcAft>
        <a:spcPct val="0"/>
      </a:spcAft>
      <a:defRPr sz="600" kern="1200">
        <a:solidFill>
          <a:schemeClr val="tx1"/>
        </a:solidFill>
        <a:latin typeface="Arial" charset="0"/>
        <a:ea typeface="ＭＳ Ｐゴシック" charset="-128"/>
        <a:cs typeface="ＭＳ Ｐゴシック"/>
      </a:defRPr>
    </a:lvl2pPr>
    <a:lvl3pPr marL="645930" algn="l" rtl="0" eaLnBrk="0" fontAlgn="base" hangingPunct="0">
      <a:spcBef>
        <a:spcPct val="30000"/>
      </a:spcBef>
      <a:spcAft>
        <a:spcPct val="0"/>
      </a:spcAft>
      <a:defRPr sz="600" kern="1200">
        <a:solidFill>
          <a:schemeClr val="tx1"/>
        </a:solidFill>
        <a:latin typeface="Arial" charset="0"/>
        <a:ea typeface="ＭＳ Ｐゴシック" charset="-128"/>
        <a:cs typeface="ＭＳ Ｐゴシック"/>
      </a:defRPr>
    </a:lvl3pPr>
    <a:lvl4pPr marL="968103" algn="l" rtl="0" eaLnBrk="0" fontAlgn="base" hangingPunct="0">
      <a:spcBef>
        <a:spcPct val="30000"/>
      </a:spcBef>
      <a:spcAft>
        <a:spcPct val="0"/>
      </a:spcAft>
      <a:defRPr sz="600" kern="1200">
        <a:solidFill>
          <a:schemeClr val="tx1"/>
        </a:solidFill>
        <a:latin typeface="Arial" charset="0"/>
        <a:ea typeface="ＭＳ Ｐゴシック" charset="-128"/>
        <a:cs typeface="ＭＳ Ｐゴシック"/>
      </a:defRPr>
    </a:lvl4pPr>
    <a:lvl5pPr marL="1291851" algn="l" rtl="0" eaLnBrk="0" fontAlgn="base" hangingPunct="0">
      <a:spcBef>
        <a:spcPct val="30000"/>
      </a:spcBef>
      <a:spcAft>
        <a:spcPct val="0"/>
      </a:spcAft>
      <a:defRPr sz="600" kern="1200">
        <a:solidFill>
          <a:schemeClr val="tx1"/>
        </a:solidFill>
        <a:latin typeface="Arial" charset="0"/>
        <a:ea typeface="ＭＳ Ｐゴシック" charset="-128"/>
        <a:cs typeface="ＭＳ Ｐゴシック"/>
      </a:defRPr>
    </a:lvl5pPr>
    <a:lvl6pPr marL="1615509" algn="l" defTabSz="323102" rtl="0" eaLnBrk="1" latinLnBrk="0" hangingPunct="1">
      <a:defRPr sz="600" kern="1200">
        <a:solidFill>
          <a:schemeClr val="tx1"/>
        </a:solidFill>
        <a:latin typeface="+mn-lt"/>
        <a:ea typeface="+mn-ea"/>
        <a:cs typeface="+mn-cs"/>
      </a:defRPr>
    </a:lvl6pPr>
    <a:lvl7pPr marL="1938612" algn="l" defTabSz="323102" rtl="0" eaLnBrk="1" latinLnBrk="0" hangingPunct="1">
      <a:defRPr sz="600" kern="1200">
        <a:solidFill>
          <a:schemeClr val="tx1"/>
        </a:solidFill>
        <a:latin typeface="+mn-lt"/>
        <a:ea typeface="+mn-ea"/>
        <a:cs typeface="+mn-cs"/>
      </a:defRPr>
    </a:lvl7pPr>
    <a:lvl8pPr marL="2261717" algn="l" defTabSz="323102" rtl="0" eaLnBrk="1" latinLnBrk="0" hangingPunct="1">
      <a:defRPr sz="600" kern="1200">
        <a:solidFill>
          <a:schemeClr val="tx1"/>
        </a:solidFill>
        <a:latin typeface="+mn-lt"/>
        <a:ea typeface="+mn-ea"/>
        <a:cs typeface="+mn-cs"/>
      </a:defRPr>
    </a:lvl8pPr>
    <a:lvl9pPr marL="2584820" algn="l" defTabSz="323102" rtl="0" eaLnBrk="1" latinLnBrk="0" hangingPunct="1">
      <a:defRPr sz="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700">
                <a:solidFill>
                  <a:schemeClr val="tx1"/>
                </a:solidFill>
                <a:latin typeface="Arial Narrow" pitchFamily="34" charset="0"/>
                <a:ea typeface="ＭＳ Ｐゴシック" charset="-128"/>
              </a:defRPr>
            </a:lvl1pPr>
            <a:lvl2pPr marL="742950" indent="-285750" eaLnBrk="0" hangingPunct="0">
              <a:defRPr sz="1700">
                <a:solidFill>
                  <a:schemeClr val="tx1"/>
                </a:solidFill>
                <a:latin typeface="Arial Narrow" pitchFamily="34" charset="0"/>
                <a:ea typeface="ＭＳ Ｐゴシック" charset="-128"/>
              </a:defRPr>
            </a:lvl2pPr>
            <a:lvl3pPr marL="1143000" indent="-228600" eaLnBrk="0" hangingPunct="0">
              <a:defRPr sz="1700">
                <a:solidFill>
                  <a:schemeClr val="tx1"/>
                </a:solidFill>
                <a:latin typeface="Arial Narrow" pitchFamily="34" charset="0"/>
                <a:ea typeface="ＭＳ Ｐゴシック" charset="-128"/>
              </a:defRPr>
            </a:lvl3pPr>
            <a:lvl4pPr marL="1600200" indent="-228600" eaLnBrk="0" hangingPunct="0">
              <a:defRPr sz="1700">
                <a:solidFill>
                  <a:schemeClr val="tx1"/>
                </a:solidFill>
                <a:latin typeface="Arial Narrow" pitchFamily="34" charset="0"/>
                <a:ea typeface="ＭＳ Ｐゴシック" charset="-128"/>
              </a:defRPr>
            </a:lvl4pPr>
            <a:lvl5pPr marL="2057400" indent="-228600" eaLnBrk="0" hangingPunct="0">
              <a:defRPr sz="1700">
                <a:solidFill>
                  <a:schemeClr val="tx1"/>
                </a:solidFill>
                <a:latin typeface="Arial Narrow" pitchFamily="34" charset="0"/>
                <a:ea typeface="ＭＳ Ｐゴシック" charset="-128"/>
              </a:defRPr>
            </a:lvl5pPr>
            <a:lvl6pPr marL="2514600" indent="-228600" eaLnBrk="0" fontAlgn="base" hangingPunct="0">
              <a:spcBef>
                <a:spcPct val="0"/>
              </a:spcBef>
              <a:spcAft>
                <a:spcPct val="0"/>
              </a:spcAft>
              <a:defRPr sz="1700">
                <a:solidFill>
                  <a:schemeClr val="tx1"/>
                </a:solidFill>
                <a:latin typeface="Arial Narrow" pitchFamily="34" charset="0"/>
                <a:ea typeface="ＭＳ Ｐゴシック" charset="-128"/>
              </a:defRPr>
            </a:lvl6pPr>
            <a:lvl7pPr marL="2971800" indent="-228600" eaLnBrk="0" fontAlgn="base" hangingPunct="0">
              <a:spcBef>
                <a:spcPct val="0"/>
              </a:spcBef>
              <a:spcAft>
                <a:spcPct val="0"/>
              </a:spcAft>
              <a:defRPr sz="1700">
                <a:solidFill>
                  <a:schemeClr val="tx1"/>
                </a:solidFill>
                <a:latin typeface="Arial Narrow" pitchFamily="34" charset="0"/>
                <a:ea typeface="ＭＳ Ｐゴシック" charset="-128"/>
              </a:defRPr>
            </a:lvl7pPr>
            <a:lvl8pPr marL="3429000" indent="-228600" eaLnBrk="0" fontAlgn="base" hangingPunct="0">
              <a:spcBef>
                <a:spcPct val="0"/>
              </a:spcBef>
              <a:spcAft>
                <a:spcPct val="0"/>
              </a:spcAft>
              <a:defRPr sz="1700">
                <a:solidFill>
                  <a:schemeClr val="tx1"/>
                </a:solidFill>
                <a:latin typeface="Arial Narrow" pitchFamily="34" charset="0"/>
                <a:ea typeface="ＭＳ Ｐゴシック" charset="-128"/>
              </a:defRPr>
            </a:lvl8pPr>
            <a:lvl9pPr marL="3886200" indent="-228600" eaLnBrk="0" fontAlgn="base" hangingPunct="0">
              <a:spcBef>
                <a:spcPct val="0"/>
              </a:spcBef>
              <a:spcAft>
                <a:spcPct val="0"/>
              </a:spcAft>
              <a:defRPr sz="1700">
                <a:solidFill>
                  <a:schemeClr val="tx1"/>
                </a:solidFill>
                <a:latin typeface="Arial Narrow" pitchFamily="34" charset="0"/>
                <a:ea typeface="ＭＳ Ｐゴシック" charset="-128"/>
              </a:defRPr>
            </a:lvl9pPr>
          </a:lstStyle>
          <a:p>
            <a:pPr eaLnBrk="1" hangingPunct="1"/>
            <a:fld id="{AD93C637-2531-4288-9967-4CDF9445AF97}" type="slidenum">
              <a:rPr lang="en-US" sz="1200" smtClean="0">
                <a:latin typeface="Arial" charset="0"/>
              </a:rPr>
              <a:pPr eaLnBrk="1" hangingPunct="1"/>
              <a:t>1</a:t>
            </a:fld>
            <a:endParaRPr lang="en-US" sz="1200" smtClean="0">
              <a:latin typeface="Arial" charset="0"/>
            </a:endParaRPr>
          </a:p>
        </p:txBody>
      </p:sp>
      <p:sp>
        <p:nvSpPr>
          <p:cNvPr id="6147" name="Rectangle 2"/>
          <p:cNvSpPr>
            <a:spLocks noGrp="1" noRot="1" noChangeAspect="1" noChangeArrowheads="1" noTextEdit="1"/>
          </p:cNvSpPr>
          <p:nvPr>
            <p:ph type="sldImg"/>
          </p:nvPr>
        </p:nvSpPr>
        <p:spPr>
          <a:xfrm>
            <a:off x="2217738" y="685800"/>
            <a:ext cx="2422525" cy="3429000"/>
          </a:xfrm>
          <a:ln/>
        </p:spPr>
      </p:sp>
      <p:sp>
        <p:nvSpPr>
          <p:cNvPr id="61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04228" y="9406998"/>
            <a:ext cx="18178354" cy="6489424"/>
          </a:xfrm>
        </p:spPr>
        <p:txBody>
          <a:bodyPr/>
          <a:lstStyle/>
          <a:p>
            <a:r>
              <a:rPr lang="en-US" smtClean="0"/>
              <a:t>Click to edit Master title style</a:t>
            </a:r>
            <a:endParaRPr lang="en-GB"/>
          </a:p>
        </p:txBody>
      </p:sp>
      <p:sp>
        <p:nvSpPr>
          <p:cNvPr id="3" name="Subtitle 2"/>
          <p:cNvSpPr>
            <a:spLocks noGrp="1"/>
          </p:cNvSpPr>
          <p:nvPr>
            <p:ph type="subTitle" idx="1"/>
          </p:nvPr>
        </p:nvSpPr>
        <p:spPr>
          <a:xfrm>
            <a:off x="3208449" y="17158252"/>
            <a:ext cx="14969911" cy="7739240"/>
          </a:xfrm>
        </p:spPr>
        <p:txBody>
          <a:bodyPr/>
          <a:lstStyle>
            <a:lvl1pPr marL="0" indent="0" algn="ctr">
              <a:buNone/>
              <a:defRPr/>
            </a:lvl1pPr>
            <a:lvl2pPr marL="323102" indent="0" algn="ctr">
              <a:buNone/>
              <a:defRPr/>
            </a:lvl2pPr>
            <a:lvl3pPr marL="646208" indent="0" algn="ctr">
              <a:buNone/>
              <a:defRPr/>
            </a:lvl3pPr>
            <a:lvl4pPr marL="969304" indent="0" algn="ctr">
              <a:buNone/>
              <a:defRPr/>
            </a:lvl4pPr>
            <a:lvl5pPr marL="1292407" indent="0" algn="ctr">
              <a:buNone/>
              <a:defRPr/>
            </a:lvl5pPr>
            <a:lvl6pPr marL="1615509" indent="0" algn="ctr">
              <a:buNone/>
              <a:defRPr/>
            </a:lvl6pPr>
            <a:lvl7pPr marL="1938612" indent="0" algn="ctr">
              <a:buNone/>
              <a:defRPr/>
            </a:lvl7pPr>
            <a:lvl8pPr marL="2261717" indent="0" algn="ctr">
              <a:buNone/>
              <a:defRPr/>
            </a:lvl8pPr>
            <a:lvl9pPr marL="2584820" indent="0" algn="ctr">
              <a:buNone/>
              <a:defRPr/>
            </a:lvl9pPr>
          </a:lstStyle>
          <a:p>
            <a:r>
              <a:rPr lang="en-US" smtClean="0"/>
              <a:t>Click to edit Master subtitle style</a:t>
            </a:r>
            <a:endParaRPr lang="en-GB"/>
          </a:p>
        </p:txBody>
      </p:sp>
    </p:spTree>
    <p:extLst>
      <p:ext uri="{BB962C8B-B14F-4D97-AF65-F5344CB8AC3E}">
        <p14:creationId xmlns:p14="http://schemas.microsoft.com/office/powerpoint/2010/main" val="9938923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6542797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786652" y="1171054"/>
            <a:ext cx="5109745" cy="28450651"/>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6470" y="1171054"/>
            <a:ext cx="15239641" cy="2845065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5904429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04228" y="9406998"/>
            <a:ext cx="18178354" cy="6489424"/>
          </a:xfrm>
        </p:spPr>
        <p:txBody>
          <a:bodyPr/>
          <a:lstStyle/>
          <a:p>
            <a:r>
              <a:rPr lang="en-US" smtClean="0"/>
              <a:t>Click to edit Master title style</a:t>
            </a:r>
            <a:endParaRPr lang="en-GB"/>
          </a:p>
        </p:txBody>
      </p:sp>
      <p:sp>
        <p:nvSpPr>
          <p:cNvPr id="3" name="Subtitle 2"/>
          <p:cNvSpPr>
            <a:spLocks noGrp="1"/>
          </p:cNvSpPr>
          <p:nvPr>
            <p:ph type="subTitle" idx="1"/>
          </p:nvPr>
        </p:nvSpPr>
        <p:spPr>
          <a:xfrm>
            <a:off x="3208449" y="17158252"/>
            <a:ext cx="14969911" cy="7739240"/>
          </a:xfrm>
        </p:spPr>
        <p:txBody>
          <a:bodyPr/>
          <a:lstStyle>
            <a:lvl1pPr marL="0" indent="0" algn="ctr">
              <a:buNone/>
              <a:defRPr/>
            </a:lvl1pPr>
            <a:lvl2pPr marL="323102" indent="0" algn="ctr">
              <a:buNone/>
              <a:defRPr/>
            </a:lvl2pPr>
            <a:lvl3pPr marL="646208" indent="0" algn="ctr">
              <a:buNone/>
              <a:defRPr/>
            </a:lvl3pPr>
            <a:lvl4pPr marL="969304" indent="0" algn="ctr">
              <a:buNone/>
              <a:defRPr/>
            </a:lvl4pPr>
            <a:lvl5pPr marL="1292407" indent="0" algn="ctr">
              <a:buNone/>
              <a:defRPr/>
            </a:lvl5pPr>
            <a:lvl6pPr marL="1615509" indent="0" algn="ctr">
              <a:buNone/>
              <a:defRPr/>
            </a:lvl6pPr>
            <a:lvl7pPr marL="1938612" indent="0" algn="ctr">
              <a:buNone/>
              <a:defRPr/>
            </a:lvl7pPr>
            <a:lvl8pPr marL="2261717" indent="0" algn="ctr">
              <a:buNone/>
              <a:defRPr/>
            </a:lvl8pPr>
            <a:lvl9pPr marL="2584820" indent="0" algn="ctr">
              <a:buNone/>
              <a:defRPr/>
            </a:lvl9pPr>
          </a:lstStyle>
          <a:p>
            <a:r>
              <a:rPr lang="en-US" smtClean="0"/>
              <a:t>Click to edit Master subtitle style</a:t>
            </a:r>
            <a:endParaRPr lang="en-GB"/>
          </a:p>
        </p:txBody>
      </p:sp>
    </p:spTree>
    <p:extLst>
      <p:ext uri="{BB962C8B-B14F-4D97-AF65-F5344CB8AC3E}">
        <p14:creationId xmlns:p14="http://schemas.microsoft.com/office/powerpoint/2010/main" val="10826956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5653190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89112" y="19457590"/>
            <a:ext cx="18179297" cy="6014068"/>
          </a:xfrm>
        </p:spPr>
        <p:txBody>
          <a:bodyPr anchor="t"/>
          <a:lstStyle>
            <a:lvl1pPr algn="l">
              <a:defRPr sz="2900" b="1" cap="all"/>
            </a:lvl1pPr>
          </a:lstStyle>
          <a:p>
            <a:r>
              <a:rPr lang="en-US" smtClean="0"/>
              <a:t>Click to edit Master title style</a:t>
            </a:r>
            <a:endParaRPr lang="en-GB"/>
          </a:p>
        </p:txBody>
      </p:sp>
      <p:sp>
        <p:nvSpPr>
          <p:cNvPr id="3" name="Text Placeholder 2"/>
          <p:cNvSpPr>
            <a:spLocks noGrp="1"/>
          </p:cNvSpPr>
          <p:nvPr>
            <p:ph type="body" idx="1"/>
          </p:nvPr>
        </p:nvSpPr>
        <p:spPr>
          <a:xfrm>
            <a:off x="1689112" y="12833310"/>
            <a:ext cx="18179297" cy="6624286"/>
          </a:xfrm>
        </p:spPr>
        <p:txBody>
          <a:bodyPr anchor="b"/>
          <a:lstStyle>
            <a:lvl1pPr marL="0" indent="0">
              <a:buNone/>
              <a:defRPr sz="1300"/>
            </a:lvl1pPr>
            <a:lvl2pPr marL="323102" indent="0">
              <a:buNone/>
              <a:defRPr sz="1300"/>
            </a:lvl2pPr>
            <a:lvl3pPr marL="646208" indent="0">
              <a:buNone/>
              <a:defRPr sz="1000"/>
            </a:lvl3pPr>
            <a:lvl4pPr marL="969304" indent="0">
              <a:buNone/>
              <a:defRPr sz="1000"/>
            </a:lvl4pPr>
            <a:lvl5pPr marL="1292407" indent="0">
              <a:buNone/>
              <a:defRPr sz="1000"/>
            </a:lvl5pPr>
            <a:lvl6pPr marL="1615509" indent="0">
              <a:buNone/>
              <a:defRPr sz="1000"/>
            </a:lvl6pPr>
            <a:lvl7pPr marL="1938612" indent="0">
              <a:buNone/>
              <a:defRPr sz="1000"/>
            </a:lvl7pPr>
            <a:lvl8pPr marL="2261717" indent="0">
              <a:buNone/>
              <a:defRPr sz="1000"/>
            </a:lvl8pPr>
            <a:lvl9pPr marL="2584820" indent="0">
              <a:buNone/>
              <a:defRPr sz="1000"/>
            </a:lvl9pPr>
          </a:lstStyle>
          <a:p>
            <a:pPr lvl="0"/>
            <a:r>
              <a:rPr lang="en-US" smtClean="0"/>
              <a:t>Click to edit Master text styles</a:t>
            </a:r>
          </a:p>
        </p:txBody>
      </p:sp>
    </p:spTree>
    <p:extLst>
      <p:ext uri="{BB962C8B-B14F-4D97-AF65-F5344CB8AC3E}">
        <p14:creationId xmlns:p14="http://schemas.microsoft.com/office/powerpoint/2010/main" val="1945167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37633" y="4419757"/>
            <a:ext cx="10233635" cy="25201933"/>
          </a:xfrm>
        </p:spPr>
        <p:txBody>
          <a:bodyPr/>
          <a:lstStyle>
            <a:lvl1pPr>
              <a:defRPr sz="1900"/>
            </a:lvl1pPr>
            <a:lvl2pPr>
              <a:defRPr sz="1600"/>
            </a:lvl2pPr>
            <a:lvl3pPr>
              <a:defRPr sz="1300"/>
            </a:lvl3pPr>
            <a:lvl4pPr>
              <a:defRPr sz="1300"/>
            </a:lvl4pPr>
            <a:lvl5pPr>
              <a:defRPr sz="1300"/>
            </a:lvl5pPr>
            <a:lvl6pPr>
              <a:defRPr sz="1300"/>
            </a:lvl6pPr>
            <a:lvl7pPr>
              <a:defRPr sz="1300"/>
            </a:lvl7pPr>
            <a:lvl8pPr>
              <a:defRPr sz="1300"/>
            </a:lvl8pPr>
            <a:lvl9pPr>
              <a:defRPr sz="1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10661817" y="4419757"/>
            <a:ext cx="10234578" cy="25201933"/>
          </a:xfrm>
        </p:spPr>
        <p:txBody>
          <a:bodyPr/>
          <a:lstStyle>
            <a:lvl1pPr>
              <a:defRPr sz="1900"/>
            </a:lvl1pPr>
            <a:lvl2pPr>
              <a:defRPr sz="1600"/>
            </a:lvl2pPr>
            <a:lvl3pPr>
              <a:defRPr sz="1300"/>
            </a:lvl3pPr>
            <a:lvl4pPr>
              <a:defRPr sz="1300"/>
            </a:lvl4pPr>
            <a:lvl5pPr>
              <a:defRPr sz="1300"/>
            </a:lvl5pPr>
            <a:lvl6pPr>
              <a:defRPr sz="1300"/>
            </a:lvl6pPr>
            <a:lvl7pPr>
              <a:defRPr sz="1300"/>
            </a:lvl7pPr>
            <a:lvl8pPr>
              <a:defRPr sz="1300"/>
            </a:lvl8pPr>
            <a:lvl9pPr>
              <a:defRPr sz="1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099745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69494" y="1212428"/>
            <a:ext cx="19247837" cy="504733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1069481" y="6777844"/>
            <a:ext cx="9448973" cy="2825434"/>
          </a:xfrm>
        </p:spPr>
        <p:txBody>
          <a:bodyPr anchor="b"/>
          <a:lstStyle>
            <a:lvl1pPr marL="0" indent="0">
              <a:buNone/>
              <a:defRPr sz="1600" b="1"/>
            </a:lvl1pPr>
            <a:lvl2pPr marL="323102" indent="0">
              <a:buNone/>
              <a:defRPr sz="1300" b="1"/>
            </a:lvl2pPr>
            <a:lvl3pPr marL="646208" indent="0">
              <a:buNone/>
              <a:defRPr sz="1300" b="1"/>
            </a:lvl3pPr>
            <a:lvl4pPr marL="969304" indent="0">
              <a:buNone/>
              <a:defRPr sz="1000" b="1"/>
            </a:lvl4pPr>
            <a:lvl5pPr marL="1292407" indent="0">
              <a:buNone/>
              <a:defRPr sz="1000" b="1"/>
            </a:lvl5pPr>
            <a:lvl6pPr marL="1615509" indent="0">
              <a:buNone/>
              <a:defRPr sz="1000" b="1"/>
            </a:lvl6pPr>
            <a:lvl7pPr marL="1938612" indent="0">
              <a:buNone/>
              <a:defRPr sz="1000" b="1"/>
            </a:lvl7pPr>
            <a:lvl8pPr marL="2261717" indent="0">
              <a:buNone/>
              <a:defRPr sz="1000" b="1"/>
            </a:lvl8pPr>
            <a:lvl9pPr marL="2584820" indent="0">
              <a:buNone/>
              <a:defRPr sz="1000" b="1"/>
            </a:lvl9pPr>
          </a:lstStyle>
          <a:p>
            <a:pPr lvl="0"/>
            <a:r>
              <a:rPr lang="en-US" smtClean="0"/>
              <a:t>Click to edit Master text styles</a:t>
            </a:r>
          </a:p>
        </p:txBody>
      </p:sp>
      <p:sp>
        <p:nvSpPr>
          <p:cNvPr id="4" name="Content Placeholder 3"/>
          <p:cNvSpPr>
            <a:spLocks noGrp="1"/>
          </p:cNvSpPr>
          <p:nvPr>
            <p:ph sz="half" idx="2"/>
          </p:nvPr>
        </p:nvSpPr>
        <p:spPr>
          <a:xfrm>
            <a:off x="1069481" y="9603282"/>
            <a:ext cx="9448973" cy="17445336"/>
          </a:xfrm>
        </p:spPr>
        <p:txBody>
          <a:bodyPr/>
          <a:lstStyle>
            <a:lvl1pPr>
              <a:defRPr sz="1600"/>
            </a:lvl1pPr>
            <a:lvl2pPr>
              <a:defRPr sz="1300"/>
            </a:lvl2pPr>
            <a:lvl3pPr>
              <a:defRPr sz="1300"/>
            </a:lvl3pPr>
            <a:lvl4pPr>
              <a:defRPr sz="1000"/>
            </a:lvl4pPr>
            <a:lvl5pPr>
              <a:defRPr sz="1000"/>
            </a:lvl5pPr>
            <a:lvl6pPr>
              <a:defRPr sz="1000"/>
            </a:lvl6pPr>
            <a:lvl7pPr>
              <a:defRPr sz="1000"/>
            </a:lvl7pPr>
            <a:lvl8pPr>
              <a:defRPr sz="1000"/>
            </a:lvl8pPr>
            <a:lvl9pPr>
              <a:defRPr sz="1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10864574" y="6777844"/>
            <a:ext cx="9452746" cy="2825434"/>
          </a:xfrm>
        </p:spPr>
        <p:txBody>
          <a:bodyPr anchor="b"/>
          <a:lstStyle>
            <a:lvl1pPr marL="0" indent="0">
              <a:buNone/>
              <a:defRPr sz="1600" b="1"/>
            </a:lvl1pPr>
            <a:lvl2pPr marL="323102" indent="0">
              <a:buNone/>
              <a:defRPr sz="1300" b="1"/>
            </a:lvl2pPr>
            <a:lvl3pPr marL="646208" indent="0">
              <a:buNone/>
              <a:defRPr sz="1300" b="1"/>
            </a:lvl3pPr>
            <a:lvl4pPr marL="969304" indent="0">
              <a:buNone/>
              <a:defRPr sz="1000" b="1"/>
            </a:lvl4pPr>
            <a:lvl5pPr marL="1292407" indent="0">
              <a:buNone/>
              <a:defRPr sz="1000" b="1"/>
            </a:lvl5pPr>
            <a:lvl6pPr marL="1615509" indent="0">
              <a:buNone/>
              <a:defRPr sz="1000" b="1"/>
            </a:lvl6pPr>
            <a:lvl7pPr marL="1938612" indent="0">
              <a:buNone/>
              <a:defRPr sz="1000" b="1"/>
            </a:lvl7pPr>
            <a:lvl8pPr marL="2261717" indent="0">
              <a:buNone/>
              <a:defRPr sz="1000" b="1"/>
            </a:lvl8pPr>
            <a:lvl9pPr marL="2584820" indent="0">
              <a:buNone/>
              <a:defRPr sz="1000" b="1"/>
            </a:lvl9pPr>
          </a:lstStyle>
          <a:p>
            <a:pPr lvl="0"/>
            <a:r>
              <a:rPr lang="en-US" smtClean="0"/>
              <a:t>Click to edit Master text styles</a:t>
            </a:r>
          </a:p>
        </p:txBody>
      </p:sp>
      <p:sp>
        <p:nvSpPr>
          <p:cNvPr id="6" name="Content Placeholder 5"/>
          <p:cNvSpPr>
            <a:spLocks noGrp="1"/>
          </p:cNvSpPr>
          <p:nvPr>
            <p:ph sz="quarter" idx="4"/>
          </p:nvPr>
        </p:nvSpPr>
        <p:spPr>
          <a:xfrm>
            <a:off x="10864574" y="9603282"/>
            <a:ext cx="9452746" cy="17445336"/>
          </a:xfrm>
        </p:spPr>
        <p:txBody>
          <a:bodyPr/>
          <a:lstStyle>
            <a:lvl1pPr>
              <a:defRPr sz="1600"/>
            </a:lvl1pPr>
            <a:lvl2pPr>
              <a:defRPr sz="1300"/>
            </a:lvl2pPr>
            <a:lvl3pPr>
              <a:defRPr sz="1300"/>
            </a:lvl3pPr>
            <a:lvl4pPr>
              <a:defRPr sz="1000"/>
            </a:lvl4pPr>
            <a:lvl5pPr>
              <a:defRPr sz="1000"/>
            </a:lvl5pPr>
            <a:lvl6pPr>
              <a:defRPr sz="1000"/>
            </a:lvl6pPr>
            <a:lvl7pPr>
              <a:defRPr sz="1000"/>
            </a:lvl7pPr>
            <a:lvl8pPr>
              <a:defRPr sz="1000"/>
            </a:lvl8pPr>
            <a:lvl9pPr>
              <a:defRPr sz="1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40548469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409225888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87808090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69483" y="1205752"/>
            <a:ext cx="7035565" cy="5130116"/>
          </a:xfrm>
        </p:spPr>
        <p:txBody>
          <a:bodyPr anchor="b"/>
          <a:lstStyle>
            <a:lvl1pPr algn="l">
              <a:defRPr sz="1300" b="1"/>
            </a:lvl1pPr>
          </a:lstStyle>
          <a:p>
            <a:r>
              <a:rPr lang="en-US" smtClean="0"/>
              <a:t>Click to edit Master title style</a:t>
            </a:r>
            <a:endParaRPr lang="en-GB"/>
          </a:p>
        </p:txBody>
      </p:sp>
      <p:sp>
        <p:nvSpPr>
          <p:cNvPr id="3" name="Content Placeholder 2"/>
          <p:cNvSpPr>
            <a:spLocks noGrp="1"/>
          </p:cNvSpPr>
          <p:nvPr>
            <p:ph idx="1"/>
          </p:nvPr>
        </p:nvSpPr>
        <p:spPr>
          <a:xfrm>
            <a:off x="8361581" y="1205771"/>
            <a:ext cx="11955747" cy="25842863"/>
          </a:xfrm>
        </p:spPr>
        <p:txBody>
          <a:bodyPr/>
          <a:lstStyle>
            <a:lvl1pPr>
              <a:defRPr sz="2300"/>
            </a:lvl1pPr>
            <a:lvl2pPr>
              <a:defRPr sz="1900"/>
            </a:lvl2pPr>
            <a:lvl3pPr>
              <a:defRPr sz="1600"/>
            </a:lvl3pPr>
            <a:lvl4pPr>
              <a:defRPr sz="1300"/>
            </a:lvl4pPr>
            <a:lvl5pPr>
              <a:defRPr sz="1300"/>
            </a:lvl5pPr>
            <a:lvl6pPr>
              <a:defRPr sz="1300"/>
            </a:lvl6pPr>
            <a:lvl7pPr>
              <a:defRPr sz="1300"/>
            </a:lvl7pPr>
            <a:lvl8pPr>
              <a:defRPr sz="1300"/>
            </a:lvl8pPr>
            <a:lvl9pPr>
              <a:defRPr sz="1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1069483" y="6335870"/>
            <a:ext cx="7035565" cy="20712749"/>
          </a:xfrm>
        </p:spPr>
        <p:txBody>
          <a:bodyPr/>
          <a:lstStyle>
            <a:lvl1pPr marL="0" indent="0">
              <a:buNone/>
              <a:defRPr sz="1000"/>
            </a:lvl1pPr>
            <a:lvl2pPr marL="323102" indent="0">
              <a:buNone/>
              <a:defRPr sz="600"/>
            </a:lvl2pPr>
            <a:lvl3pPr marL="646208" indent="0">
              <a:buNone/>
              <a:defRPr sz="600"/>
            </a:lvl3pPr>
            <a:lvl4pPr marL="969304" indent="0">
              <a:buNone/>
              <a:defRPr sz="600"/>
            </a:lvl4pPr>
            <a:lvl5pPr marL="1292407" indent="0">
              <a:buNone/>
              <a:defRPr sz="600"/>
            </a:lvl5pPr>
            <a:lvl6pPr marL="1615509" indent="0">
              <a:buNone/>
              <a:defRPr sz="600"/>
            </a:lvl6pPr>
            <a:lvl7pPr marL="1938612" indent="0">
              <a:buNone/>
              <a:defRPr sz="600"/>
            </a:lvl7pPr>
            <a:lvl8pPr marL="2261717" indent="0">
              <a:buNone/>
              <a:defRPr sz="600"/>
            </a:lvl8pPr>
            <a:lvl9pPr marL="2584820" indent="0">
              <a:buNone/>
              <a:defRPr sz="600"/>
            </a:lvl9pPr>
          </a:lstStyle>
          <a:p>
            <a:pPr lvl="0"/>
            <a:r>
              <a:rPr lang="en-US" smtClean="0"/>
              <a:t>Click to edit Master text styles</a:t>
            </a:r>
          </a:p>
        </p:txBody>
      </p:sp>
    </p:spTree>
    <p:extLst>
      <p:ext uri="{BB962C8B-B14F-4D97-AF65-F5344CB8AC3E}">
        <p14:creationId xmlns:p14="http://schemas.microsoft.com/office/powerpoint/2010/main" val="23089358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97205836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192105" y="21196121"/>
            <a:ext cx="12831893" cy="2502302"/>
          </a:xfrm>
        </p:spPr>
        <p:txBody>
          <a:bodyPr anchor="b"/>
          <a:lstStyle>
            <a:lvl1pPr algn="l">
              <a:defRPr sz="1300" b="1"/>
            </a:lvl1pPr>
          </a:lstStyle>
          <a:p>
            <a:r>
              <a:rPr lang="en-US" smtClean="0"/>
              <a:t>Click to edit Master title style</a:t>
            </a:r>
            <a:endParaRPr lang="en-GB"/>
          </a:p>
        </p:txBody>
      </p:sp>
      <p:sp>
        <p:nvSpPr>
          <p:cNvPr id="3" name="Picture Placeholder 2"/>
          <p:cNvSpPr>
            <a:spLocks noGrp="1"/>
          </p:cNvSpPr>
          <p:nvPr>
            <p:ph type="pic" idx="1"/>
          </p:nvPr>
        </p:nvSpPr>
        <p:spPr>
          <a:xfrm>
            <a:off x="4192105" y="2705269"/>
            <a:ext cx="12831893" cy="18167716"/>
          </a:xfrm>
        </p:spPr>
        <p:txBody>
          <a:bodyPr/>
          <a:lstStyle>
            <a:lvl1pPr marL="0" indent="0">
              <a:buNone/>
              <a:defRPr sz="2300"/>
            </a:lvl1pPr>
            <a:lvl2pPr marL="323102" indent="0">
              <a:buNone/>
              <a:defRPr sz="1900"/>
            </a:lvl2pPr>
            <a:lvl3pPr marL="646208" indent="0">
              <a:buNone/>
              <a:defRPr sz="1600"/>
            </a:lvl3pPr>
            <a:lvl4pPr marL="969304" indent="0">
              <a:buNone/>
              <a:defRPr sz="1300"/>
            </a:lvl4pPr>
            <a:lvl5pPr marL="1292407" indent="0">
              <a:buNone/>
              <a:defRPr sz="1300"/>
            </a:lvl5pPr>
            <a:lvl6pPr marL="1615509" indent="0">
              <a:buNone/>
              <a:defRPr sz="1300"/>
            </a:lvl6pPr>
            <a:lvl7pPr marL="1938612" indent="0">
              <a:buNone/>
              <a:defRPr sz="1300"/>
            </a:lvl7pPr>
            <a:lvl8pPr marL="2261717" indent="0">
              <a:buNone/>
              <a:defRPr sz="1300"/>
            </a:lvl8pPr>
            <a:lvl9pPr marL="2584820" indent="0">
              <a:buNone/>
              <a:defRPr sz="1300"/>
            </a:lvl9pPr>
          </a:lstStyle>
          <a:p>
            <a:pPr lvl="0"/>
            <a:endParaRPr lang="en-GB" noProof="0" smtClean="0"/>
          </a:p>
        </p:txBody>
      </p:sp>
      <p:sp>
        <p:nvSpPr>
          <p:cNvPr id="4" name="Text Placeholder 3"/>
          <p:cNvSpPr>
            <a:spLocks noGrp="1"/>
          </p:cNvSpPr>
          <p:nvPr>
            <p:ph type="body" sz="half" idx="2"/>
          </p:nvPr>
        </p:nvSpPr>
        <p:spPr>
          <a:xfrm>
            <a:off x="4192105" y="23698421"/>
            <a:ext cx="12831893" cy="3553160"/>
          </a:xfrm>
        </p:spPr>
        <p:txBody>
          <a:bodyPr/>
          <a:lstStyle>
            <a:lvl1pPr marL="0" indent="0">
              <a:buNone/>
              <a:defRPr sz="1000"/>
            </a:lvl1pPr>
            <a:lvl2pPr marL="323102" indent="0">
              <a:buNone/>
              <a:defRPr sz="600"/>
            </a:lvl2pPr>
            <a:lvl3pPr marL="646208" indent="0">
              <a:buNone/>
              <a:defRPr sz="600"/>
            </a:lvl3pPr>
            <a:lvl4pPr marL="969304" indent="0">
              <a:buNone/>
              <a:defRPr sz="600"/>
            </a:lvl4pPr>
            <a:lvl5pPr marL="1292407" indent="0">
              <a:buNone/>
              <a:defRPr sz="600"/>
            </a:lvl5pPr>
            <a:lvl6pPr marL="1615509" indent="0">
              <a:buNone/>
              <a:defRPr sz="600"/>
            </a:lvl6pPr>
            <a:lvl7pPr marL="1938612" indent="0">
              <a:buNone/>
              <a:defRPr sz="600"/>
            </a:lvl7pPr>
            <a:lvl8pPr marL="2261717" indent="0">
              <a:buNone/>
              <a:defRPr sz="600"/>
            </a:lvl8pPr>
            <a:lvl9pPr marL="2584820" indent="0">
              <a:buNone/>
              <a:defRPr sz="600"/>
            </a:lvl9pPr>
          </a:lstStyle>
          <a:p>
            <a:pPr lvl="0"/>
            <a:r>
              <a:rPr lang="en-US" smtClean="0"/>
              <a:t>Click to edit Master text styles</a:t>
            </a:r>
          </a:p>
        </p:txBody>
      </p:sp>
    </p:spTree>
    <p:extLst>
      <p:ext uri="{BB962C8B-B14F-4D97-AF65-F5344CB8AC3E}">
        <p14:creationId xmlns:p14="http://schemas.microsoft.com/office/powerpoint/2010/main" val="1329293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46158107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757409" y="1171054"/>
            <a:ext cx="5138981" cy="28450651"/>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37633" y="1171054"/>
            <a:ext cx="15329235" cy="2845065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77443649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Diapositivo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604010" y="9406443"/>
            <a:ext cx="18178780" cy="6490568"/>
          </a:xfrm>
        </p:spPr>
        <p:txBody>
          <a:bodyPr/>
          <a:lstStyle/>
          <a:p>
            <a:r>
              <a:rPr lang="pt-PT" smtClean="0"/>
              <a:t>Clique para editar o estilo</a:t>
            </a:r>
            <a:endParaRPr lang="pt-PT"/>
          </a:p>
        </p:txBody>
      </p:sp>
      <p:sp>
        <p:nvSpPr>
          <p:cNvPr id="3" name="Subtítulo 2"/>
          <p:cNvSpPr>
            <a:spLocks noGrp="1"/>
          </p:cNvSpPr>
          <p:nvPr>
            <p:ph type="subTitle" idx="1"/>
          </p:nvPr>
        </p:nvSpPr>
        <p:spPr>
          <a:xfrm>
            <a:off x="3208020" y="17158652"/>
            <a:ext cx="14970760" cy="7738216"/>
          </a:xfrm>
        </p:spPr>
        <p:txBody>
          <a:bodyPr/>
          <a:lstStyle>
            <a:lvl1pPr marL="0" indent="0" algn="ctr">
              <a:buNone/>
              <a:defRPr>
                <a:solidFill>
                  <a:schemeClr val="tx1">
                    <a:tint val="75000"/>
                  </a:schemeClr>
                </a:solidFill>
              </a:defRPr>
            </a:lvl1pPr>
            <a:lvl2pPr marL="1475222" indent="0" algn="ctr">
              <a:buNone/>
              <a:defRPr>
                <a:solidFill>
                  <a:schemeClr val="tx1">
                    <a:tint val="75000"/>
                  </a:schemeClr>
                </a:solidFill>
              </a:defRPr>
            </a:lvl2pPr>
            <a:lvl3pPr marL="2950457" indent="0" algn="ctr">
              <a:buNone/>
              <a:defRPr>
                <a:solidFill>
                  <a:schemeClr val="tx1">
                    <a:tint val="75000"/>
                  </a:schemeClr>
                </a:solidFill>
              </a:defRPr>
            </a:lvl3pPr>
            <a:lvl4pPr marL="4425689" indent="0" algn="ctr">
              <a:buNone/>
              <a:defRPr>
                <a:solidFill>
                  <a:schemeClr val="tx1">
                    <a:tint val="75000"/>
                  </a:schemeClr>
                </a:solidFill>
              </a:defRPr>
            </a:lvl4pPr>
            <a:lvl5pPr marL="5900911" indent="0" algn="ctr">
              <a:buNone/>
              <a:defRPr>
                <a:solidFill>
                  <a:schemeClr val="tx1">
                    <a:tint val="75000"/>
                  </a:schemeClr>
                </a:solidFill>
              </a:defRPr>
            </a:lvl5pPr>
            <a:lvl6pPr marL="7376136" indent="0" algn="ctr">
              <a:buNone/>
              <a:defRPr>
                <a:solidFill>
                  <a:schemeClr val="tx1">
                    <a:tint val="75000"/>
                  </a:schemeClr>
                </a:solidFill>
              </a:defRPr>
            </a:lvl6pPr>
            <a:lvl7pPr marL="8851368" indent="0" algn="ctr">
              <a:buNone/>
              <a:defRPr>
                <a:solidFill>
                  <a:schemeClr val="tx1">
                    <a:tint val="75000"/>
                  </a:schemeClr>
                </a:solidFill>
              </a:defRPr>
            </a:lvl7pPr>
            <a:lvl8pPr marL="10326597" indent="0" algn="ctr">
              <a:buNone/>
              <a:defRPr>
                <a:solidFill>
                  <a:schemeClr val="tx1">
                    <a:tint val="75000"/>
                  </a:schemeClr>
                </a:solidFill>
              </a:defRPr>
            </a:lvl8pPr>
            <a:lvl9pPr marL="11801815" indent="0" algn="ctr">
              <a:buNone/>
              <a:defRPr>
                <a:solidFill>
                  <a:schemeClr val="tx1">
                    <a:tint val="75000"/>
                  </a:schemeClr>
                </a:solidFill>
              </a:defRPr>
            </a:lvl9pPr>
          </a:lstStyle>
          <a:p>
            <a:r>
              <a:rPr lang="pt-PT" smtClean="0"/>
              <a:t>Faça clique para editar o estilo</a:t>
            </a:r>
            <a:endParaRPr lang="pt-PT"/>
          </a:p>
        </p:txBody>
      </p:sp>
      <p:sp>
        <p:nvSpPr>
          <p:cNvPr id="4" name="Marcador de Posição da Data 3"/>
          <p:cNvSpPr>
            <a:spLocks noGrp="1"/>
          </p:cNvSpPr>
          <p:nvPr>
            <p:ph type="dt" sz="half" idx="10"/>
          </p:nvPr>
        </p:nvSpPr>
        <p:spPr/>
        <p:txBody>
          <a:bodyPr/>
          <a:lstStyle>
            <a:lvl1pPr>
              <a:defRPr/>
            </a:lvl1pPr>
          </a:lstStyle>
          <a:p>
            <a:pPr>
              <a:defRPr/>
            </a:pPr>
            <a:fld id="{811D3A0E-B4C7-487E-B406-467C2A5E6330}" type="datetimeFigureOut">
              <a:rPr lang="pt-PT"/>
              <a:pPr>
                <a:defRPr/>
              </a:pPr>
              <a:t>02-11-2024</a:t>
            </a:fld>
            <a:endParaRPr lang="pt-PT"/>
          </a:p>
        </p:txBody>
      </p:sp>
      <p:sp>
        <p:nvSpPr>
          <p:cNvPr id="5" name="Marcador de Posição do Rodapé 4"/>
          <p:cNvSpPr>
            <a:spLocks noGrp="1"/>
          </p:cNvSpPr>
          <p:nvPr>
            <p:ph type="ftr" sz="quarter" idx="11"/>
          </p:nvPr>
        </p:nvSpPr>
        <p:spPr/>
        <p:txBody>
          <a:bodyPr/>
          <a:lstStyle>
            <a:lvl1pPr>
              <a:defRPr/>
            </a:lvl1pPr>
          </a:lstStyle>
          <a:p>
            <a:pPr>
              <a:defRPr/>
            </a:pPr>
            <a:endParaRPr lang="pt-PT"/>
          </a:p>
        </p:txBody>
      </p:sp>
      <p:sp>
        <p:nvSpPr>
          <p:cNvPr id="6" name="Marcador de Posição do Número do Diapositivo 5"/>
          <p:cNvSpPr>
            <a:spLocks noGrp="1"/>
          </p:cNvSpPr>
          <p:nvPr>
            <p:ph type="sldNum" sz="quarter" idx="12"/>
          </p:nvPr>
        </p:nvSpPr>
        <p:spPr/>
        <p:txBody>
          <a:bodyPr/>
          <a:lstStyle>
            <a:lvl1pPr>
              <a:defRPr/>
            </a:lvl1pPr>
          </a:lstStyle>
          <a:p>
            <a:pPr>
              <a:defRPr/>
            </a:pPr>
            <a:fld id="{FC0A845F-ABF3-4D12-930A-5B6233C37BDE}" type="slidenum">
              <a:rPr lang="pt-PT"/>
              <a:pPr>
                <a:defRPr/>
              </a:pPr>
              <a:t>‹#›</a:t>
            </a:fld>
            <a:endParaRPr lang="pt-PT"/>
          </a:p>
        </p:txBody>
      </p:sp>
    </p:spTree>
    <p:extLst>
      <p:ext uri="{BB962C8B-B14F-4D97-AF65-F5344CB8AC3E}">
        <p14:creationId xmlns:p14="http://schemas.microsoft.com/office/powerpoint/2010/main" val="33931489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ítulo e object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idx="1"/>
          </p:nvPr>
        </p:nvSpPr>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10"/>
          </p:nvPr>
        </p:nvSpPr>
        <p:spPr/>
        <p:txBody>
          <a:bodyPr/>
          <a:lstStyle>
            <a:lvl1pPr>
              <a:defRPr/>
            </a:lvl1pPr>
          </a:lstStyle>
          <a:p>
            <a:pPr>
              <a:defRPr/>
            </a:pPr>
            <a:fld id="{D9042549-217C-4DE7-86B6-A6472EE01C81}" type="datetimeFigureOut">
              <a:rPr lang="pt-PT"/>
              <a:pPr>
                <a:defRPr/>
              </a:pPr>
              <a:t>02-11-2024</a:t>
            </a:fld>
            <a:endParaRPr lang="pt-PT"/>
          </a:p>
        </p:txBody>
      </p:sp>
      <p:sp>
        <p:nvSpPr>
          <p:cNvPr id="5" name="Marcador de Posição do Rodapé 4"/>
          <p:cNvSpPr>
            <a:spLocks noGrp="1"/>
          </p:cNvSpPr>
          <p:nvPr>
            <p:ph type="ftr" sz="quarter" idx="11"/>
          </p:nvPr>
        </p:nvSpPr>
        <p:spPr/>
        <p:txBody>
          <a:bodyPr/>
          <a:lstStyle>
            <a:lvl1pPr>
              <a:defRPr/>
            </a:lvl1pPr>
          </a:lstStyle>
          <a:p>
            <a:pPr>
              <a:defRPr/>
            </a:pPr>
            <a:endParaRPr lang="pt-PT"/>
          </a:p>
        </p:txBody>
      </p:sp>
      <p:sp>
        <p:nvSpPr>
          <p:cNvPr id="6" name="Marcador de Posição do Número do Diapositivo 5"/>
          <p:cNvSpPr>
            <a:spLocks noGrp="1"/>
          </p:cNvSpPr>
          <p:nvPr>
            <p:ph type="sldNum" sz="quarter" idx="12"/>
          </p:nvPr>
        </p:nvSpPr>
        <p:spPr/>
        <p:txBody>
          <a:bodyPr/>
          <a:lstStyle>
            <a:lvl1pPr>
              <a:defRPr/>
            </a:lvl1pPr>
          </a:lstStyle>
          <a:p>
            <a:pPr>
              <a:defRPr/>
            </a:pPr>
            <a:fld id="{9892C990-F764-41C3-A5DA-A595FF2EF3EB}" type="slidenum">
              <a:rPr lang="pt-PT"/>
              <a:pPr>
                <a:defRPr/>
              </a:pPr>
              <a:t>‹#›</a:t>
            </a:fld>
            <a:endParaRPr lang="pt-PT"/>
          </a:p>
        </p:txBody>
      </p:sp>
    </p:spTree>
    <p:extLst>
      <p:ext uri="{BB962C8B-B14F-4D97-AF65-F5344CB8AC3E}">
        <p14:creationId xmlns:p14="http://schemas.microsoft.com/office/powerpoint/2010/main" val="339200616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Cabeçalho da Secção">
    <p:spTree>
      <p:nvGrpSpPr>
        <p:cNvPr id="1" name=""/>
        <p:cNvGrpSpPr/>
        <p:nvPr/>
      </p:nvGrpSpPr>
      <p:grpSpPr>
        <a:xfrm>
          <a:off x="0" y="0"/>
          <a:ext cx="0" cy="0"/>
          <a:chOff x="0" y="0"/>
          <a:chExt cx="0" cy="0"/>
        </a:xfrm>
      </p:grpSpPr>
      <p:sp>
        <p:nvSpPr>
          <p:cNvPr id="2" name="Título 1"/>
          <p:cNvSpPr>
            <a:spLocks noGrp="1"/>
          </p:cNvSpPr>
          <p:nvPr>
            <p:ph type="title"/>
          </p:nvPr>
        </p:nvSpPr>
        <p:spPr>
          <a:xfrm>
            <a:off x="1689410" y="19457699"/>
            <a:ext cx="18178780" cy="6013939"/>
          </a:xfrm>
        </p:spPr>
        <p:txBody>
          <a:bodyPr anchor="t"/>
          <a:lstStyle>
            <a:lvl1pPr algn="l">
              <a:defRPr sz="12900" b="1" cap="all"/>
            </a:lvl1pPr>
          </a:lstStyle>
          <a:p>
            <a:r>
              <a:rPr lang="pt-PT" smtClean="0"/>
              <a:t>Clique para editar o estilo</a:t>
            </a:r>
            <a:endParaRPr lang="pt-PT"/>
          </a:p>
        </p:txBody>
      </p:sp>
      <p:sp>
        <p:nvSpPr>
          <p:cNvPr id="3" name="Marcador de Posição do Texto 2"/>
          <p:cNvSpPr>
            <a:spLocks noGrp="1"/>
          </p:cNvSpPr>
          <p:nvPr>
            <p:ph type="body" idx="1"/>
          </p:nvPr>
        </p:nvSpPr>
        <p:spPr>
          <a:xfrm>
            <a:off x="1689410" y="12833988"/>
            <a:ext cx="18178780" cy="6623742"/>
          </a:xfrm>
        </p:spPr>
        <p:txBody>
          <a:bodyPr anchor="b"/>
          <a:lstStyle>
            <a:lvl1pPr marL="0" indent="0">
              <a:buNone/>
              <a:defRPr sz="6500">
                <a:solidFill>
                  <a:schemeClr val="tx1">
                    <a:tint val="75000"/>
                  </a:schemeClr>
                </a:solidFill>
              </a:defRPr>
            </a:lvl1pPr>
            <a:lvl2pPr marL="1475222" indent="0">
              <a:buNone/>
              <a:defRPr sz="5800">
                <a:solidFill>
                  <a:schemeClr val="tx1">
                    <a:tint val="75000"/>
                  </a:schemeClr>
                </a:solidFill>
              </a:defRPr>
            </a:lvl2pPr>
            <a:lvl3pPr marL="2950457" indent="0">
              <a:buNone/>
              <a:defRPr sz="5200">
                <a:solidFill>
                  <a:schemeClr val="tx1">
                    <a:tint val="75000"/>
                  </a:schemeClr>
                </a:solidFill>
              </a:defRPr>
            </a:lvl3pPr>
            <a:lvl4pPr marL="4425689" indent="0">
              <a:buNone/>
              <a:defRPr sz="4500">
                <a:solidFill>
                  <a:schemeClr val="tx1">
                    <a:tint val="75000"/>
                  </a:schemeClr>
                </a:solidFill>
              </a:defRPr>
            </a:lvl4pPr>
            <a:lvl5pPr marL="5900911" indent="0">
              <a:buNone/>
              <a:defRPr sz="4500">
                <a:solidFill>
                  <a:schemeClr val="tx1">
                    <a:tint val="75000"/>
                  </a:schemeClr>
                </a:solidFill>
              </a:defRPr>
            </a:lvl5pPr>
            <a:lvl6pPr marL="7376136" indent="0">
              <a:buNone/>
              <a:defRPr sz="4500">
                <a:solidFill>
                  <a:schemeClr val="tx1">
                    <a:tint val="75000"/>
                  </a:schemeClr>
                </a:solidFill>
              </a:defRPr>
            </a:lvl6pPr>
            <a:lvl7pPr marL="8851368" indent="0">
              <a:buNone/>
              <a:defRPr sz="4500">
                <a:solidFill>
                  <a:schemeClr val="tx1">
                    <a:tint val="75000"/>
                  </a:schemeClr>
                </a:solidFill>
              </a:defRPr>
            </a:lvl7pPr>
            <a:lvl8pPr marL="10326597" indent="0">
              <a:buNone/>
              <a:defRPr sz="4500">
                <a:solidFill>
                  <a:schemeClr val="tx1">
                    <a:tint val="75000"/>
                  </a:schemeClr>
                </a:solidFill>
              </a:defRPr>
            </a:lvl8pPr>
            <a:lvl9pPr marL="11801815" indent="0">
              <a:buNone/>
              <a:defRPr sz="4500">
                <a:solidFill>
                  <a:schemeClr val="tx1">
                    <a:tint val="75000"/>
                  </a:schemeClr>
                </a:solidFill>
              </a:defRPr>
            </a:lvl9pPr>
          </a:lstStyle>
          <a:p>
            <a:pPr lvl="0"/>
            <a:r>
              <a:rPr lang="pt-PT" smtClean="0"/>
              <a:t>Clique para editar os estilos</a:t>
            </a:r>
          </a:p>
        </p:txBody>
      </p:sp>
      <p:sp>
        <p:nvSpPr>
          <p:cNvPr id="4" name="Marcador de Posição da Data 3"/>
          <p:cNvSpPr>
            <a:spLocks noGrp="1"/>
          </p:cNvSpPr>
          <p:nvPr>
            <p:ph type="dt" sz="half" idx="10"/>
          </p:nvPr>
        </p:nvSpPr>
        <p:spPr/>
        <p:txBody>
          <a:bodyPr/>
          <a:lstStyle>
            <a:lvl1pPr>
              <a:defRPr/>
            </a:lvl1pPr>
          </a:lstStyle>
          <a:p>
            <a:pPr>
              <a:defRPr/>
            </a:pPr>
            <a:fld id="{F8EA9BC8-3437-409A-9555-F298A425E722}" type="datetimeFigureOut">
              <a:rPr lang="pt-PT"/>
              <a:pPr>
                <a:defRPr/>
              </a:pPr>
              <a:t>02-11-2024</a:t>
            </a:fld>
            <a:endParaRPr lang="pt-PT"/>
          </a:p>
        </p:txBody>
      </p:sp>
      <p:sp>
        <p:nvSpPr>
          <p:cNvPr id="5" name="Marcador de Posição do Rodapé 4"/>
          <p:cNvSpPr>
            <a:spLocks noGrp="1"/>
          </p:cNvSpPr>
          <p:nvPr>
            <p:ph type="ftr" sz="quarter" idx="11"/>
          </p:nvPr>
        </p:nvSpPr>
        <p:spPr/>
        <p:txBody>
          <a:bodyPr/>
          <a:lstStyle>
            <a:lvl1pPr>
              <a:defRPr/>
            </a:lvl1pPr>
          </a:lstStyle>
          <a:p>
            <a:pPr>
              <a:defRPr/>
            </a:pPr>
            <a:endParaRPr lang="pt-PT"/>
          </a:p>
        </p:txBody>
      </p:sp>
      <p:sp>
        <p:nvSpPr>
          <p:cNvPr id="6" name="Marcador de Posição do Número do Diapositivo 5"/>
          <p:cNvSpPr>
            <a:spLocks noGrp="1"/>
          </p:cNvSpPr>
          <p:nvPr>
            <p:ph type="sldNum" sz="quarter" idx="12"/>
          </p:nvPr>
        </p:nvSpPr>
        <p:spPr/>
        <p:txBody>
          <a:bodyPr/>
          <a:lstStyle>
            <a:lvl1pPr>
              <a:defRPr/>
            </a:lvl1pPr>
          </a:lstStyle>
          <a:p>
            <a:pPr>
              <a:defRPr/>
            </a:pPr>
            <a:fld id="{81BC8EB0-CAFE-4009-9878-580AA62238BE}" type="slidenum">
              <a:rPr lang="pt-PT"/>
              <a:pPr>
                <a:defRPr/>
              </a:pPr>
              <a:t>‹#›</a:t>
            </a:fld>
            <a:endParaRPr lang="pt-PT"/>
          </a:p>
        </p:txBody>
      </p:sp>
    </p:spTree>
    <p:extLst>
      <p:ext uri="{BB962C8B-B14F-4D97-AF65-F5344CB8AC3E}">
        <p14:creationId xmlns:p14="http://schemas.microsoft.com/office/powerpoint/2010/main" val="292729495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Conteúdo Dup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sz="half" idx="1"/>
          </p:nvPr>
        </p:nvSpPr>
        <p:spPr>
          <a:xfrm>
            <a:off x="1069340" y="7065370"/>
            <a:ext cx="9445837" cy="19983383"/>
          </a:xfrm>
        </p:spPr>
        <p:txBody>
          <a:bodyPr/>
          <a:lstStyle>
            <a:lvl1pPr>
              <a:defRPr sz="9000"/>
            </a:lvl1pPr>
            <a:lvl2pPr>
              <a:defRPr sz="7700"/>
            </a:lvl2pPr>
            <a:lvl3pPr>
              <a:defRPr sz="6500"/>
            </a:lvl3pPr>
            <a:lvl4pPr>
              <a:defRPr sz="5800"/>
            </a:lvl4pPr>
            <a:lvl5pPr>
              <a:defRPr sz="5800"/>
            </a:lvl5pPr>
            <a:lvl6pPr>
              <a:defRPr sz="5800"/>
            </a:lvl6pPr>
            <a:lvl7pPr>
              <a:defRPr sz="5800"/>
            </a:lvl7pPr>
            <a:lvl8pPr>
              <a:defRPr sz="5800"/>
            </a:lvl8pPr>
            <a:lvl9pPr>
              <a:defRPr sz="5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e Conteúdo 3"/>
          <p:cNvSpPr>
            <a:spLocks noGrp="1"/>
          </p:cNvSpPr>
          <p:nvPr>
            <p:ph sz="half" idx="2"/>
          </p:nvPr>
        </p:nvSpPr>
        <p:spPr>
          <a:xfrm>
            <a:off x="10871623" y="7065370"/>
            <a:ext cx="9445837" cy="19983383"/>
          </a:xfrm>
        </p:spPr>
        <p:txBody>
          <a:bodyPr/>
          <a:lstStyle>
            <a:lvl1pPr>
              <a:defRPr sz="9000"/>
            </a:lvl1pPr>
            <a:lvl2pPr>
              <a:defRPr sz="7700"/>
            </a:lvl2pPr>
            <a:lvl3pPr>
              <a:defRPr sz="6500"/>
            </a:lvl3pPr>
            <a:lvl4pPr>
              <a:defRPr sz="5800"/>
            </a:lvl4pPr>
            <a:lvl5pPr>
              <a:defRPr sz="5800"/>
            </a:lvl5pPr>
            <a:lvl6pPr>
              <a:defRPr sz="5800"/>
            </a:lvl6pPr>
            <a:lvl7pPr>
              <a:defRPr sz="5800"/>
            </a:lvl7pPr>
            <a:lvl8pPr>
              <a:defRPr sz="5800"/>
            </a:lvl8pPr>
            <a:lvl9pPr>
              <a:defRPr sz="5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Marcador de Posição da Data 3"/>
          <p:cNvSpPr>
            <a:spLocks noGrp="1"/>
          </p:cNvSpPr>
          <p:nvPr>
            <p:ph type="dt" sz="half" idx="10"/>
          </p:nvPr>
        </p:nvSpPr>
        <p:spPr/>
        <p:txBody>
          <a:bodyPr/>
          <a:lstStyle>
            <a:lvl1pPr>
              <a:defRPr/>
            </a:lvl1pPr>
          </a:lstStyle>
          <a:p>
            <a:pPr>
              <a:defRPr/>
            </a:pPr>
            <a:fld id="{885CFBB9-306D-4DE1-ACAC-9E248C886E9E}" type="datetimeFigureOut">
              <a:rPr lang="pt-PT"/>
              <a:pPr>
                <a:defRPr/>
              </a:pPr>
              <a:t>02-11-2024</a:t>
            </a:fld>
            <a:endParaRPr lang="pt-PT"/>
          </a:p>
        </p:txBody>
      </p:sp>
      <p:sp>
        <p:nvSpPr>
          <p:cNvPr id="6" name="Marcador de Posição do Rodapé 4"/>
          <p:cNvSpPr>
            <a:spLocks noGrp="1"/>
          </p:cNvSpPr>
          <p:nvPr>
            <p:ph type="ftr" sz="quarter" idx="11"/>
          </p:nvPr>
        </p:nvSpPr>
        <p:spPr/>
        <p:txBody>
          <a:bodyPr/>
          <a:lstStyle>
            <a:lvl1pPr>
              <a:defRPr/>
            </a:lvl1pPr>
          </a:lstStyle>
          <a:p>
            <a:pPr>
              <a:defRPr/>
            </a:pPr>
            <a:endParaRPr lang="pt-PT"/>
          </a:p>
        </p:txBody>
      </p:sp>
      <p:sp>
        <p:nvSpPr>
          <p:cNvPr id="7" name="Marcador de Posição do Número do Diapositivo 5"/>
          <p:cNvSpPr>
            <a:spLocks noGrp="1"/>
          </p:cNvSpPr>
          <p:nvPr>
            <p:ph type="sldNum" sz="quarter" idx="12"/>
          </p:nvPr>
        </p:nvSpPr>
        <p:spPr/>
        <p:txBody>
          <a:bodyPr/>
          <a:lstStyle>
            <a:lvl1pPr>
              <a:defRPr/>
            </a:lvl1pPr>
          </a:lstStyle>
          <a:p>
            <a:pPr>
              <a:defRPr/>
            </a:pPr>
            <a:fld id="{7CAAA154-BB69-4510-836C-04860051C37A}" type="slidenum">
              <a:rPr lang="pt-PT"/>
              <a:pPr>
                <a:defRPr/>
              </a:pPr>
              <a:t>‹#›</a:t>
            </a:fld>
            <a:endParaRPr lang="pt-PT"/>
          </a:p>
        </p:txBody>
      </p:sp>
    </p:spTree>
    <p:extLst>
      <p:ext uri="{BB962C8B-B14F-4D97-AF65-F5344CB8AC3E}">
        <p14:creationId xmlns:p14="http://schemas.microsoft.com/office/powerpoint/2010/main" val="74296765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PT" smtClean="0"/>
              <a:t>Clique para editar o estilo</a:t>
            </a:r>
            <a:endParaRPr lang="pt-PT"/>
          </a:p>
        </p:txBody>
      </p:sp>
      <p:sp>
        <p:nvSpPr>
          <p:cNvPr id="3" name="Marcador de Posição do Texto 2"/>
          <p:cNvSpPr>
            <a:spLocks noGrp="1"/>
          </p:cNvSpPr>
          <p:nvPr>
            <p:ph type="body" idx="1"/>
          </p:nvPr>
        </p:nvSpPr>
        <p:spPr>
          <a:xfrm>
            <a:off x="1069340" y="6777950"/>
            <a:ext cx="9449551" cy="2824727"/>
          </a:xfrm>
        </p:spPr>
        <p:txBody>
          <a:bodyPr anchor="b"/>
          <a:lstStyle>
            <a:lvl1pPr marL="0" indent="0">
              <a:buNone/>
              <a:defRPr sz="7700" b="1"/>
            </a:lvl1pPr>
            <a:lvl2pPr marL="1475222" indent="0">
              <a:buNone/>
              <a:defRPr sz="6500" b="1"/>
            </a:lvl2pPr>
            <a:lvl3pPr marL="2950457" indent="0">
              <a:buNone/>
              <a:defRPr sz="5800" b="1"/>
            </a:lvl3pPr>
            <a:lvl4pPr marL="4425689" indent="0">
              <a:buNone/>
              <a:defRPr sz="5200" b="1"/>
            </a:lvl4pPr>
            <a:lvl5pPr marL="5900911" indent="0">
              <a:buNone/>
              <a:defRPr sz="5200" b="1"/>
            </a:lvl5pPr>
            <a:lvl6pPr marL="7376136" indent="0">
              <a:buNone/>
              <a:defRPr sz="5200" b="1"/>
            </a:lvl6pPr>
            <a:lvl7pPr marL="8851368" indent="0">
              <a:buNone/>
              <a:defRPr sz="5200" b="1"/>
            </a:lvl7pPr>
            <a:lvl8pPr marL="10326597" indent="0">
              <a:buNone/>
              <a:defRPr sz="5200" b="1"/>
            </a:lvl8pPr>
            <a:lvl9pPr marL="11801815" indent="0">
              <a:buNone/>
              <a:defRPr sz="5200" b="1"/>
            </a:lvl9pPr>
          </a:lstStyle>
          <a:p>
            <a:pPr lvl="0"/>
            <a:r>
              <a:rPr lang="pt-PT" smtClean="0"/>
              <a:t>Clique para editar os estilos</a:t>
            </a:r>
          </a:p>
        </p:txBody>
      </p:sp>
      <p:sp>
        <p:nvSpPr>
          <p:cNvPr id="4" name="Marcador de Posição de Conteúdo 3"/>
          <p:cNvSpPr>
            <a:spLocks noGrp="1"/>
          </p:cNvSpPr>
          <p:nvPr>
            <p:ph sz="half" idx="2"/>
          </p:nvPr>
        </p:nvSpPr>
        <p:spPr>
          <a:xfrm>
            <a:off x="1069340" y="9602678"/>
            <a:ext cx="9449551" cy="17446034"/>
          </a:xfrm>
        </p:spPr>
        <p:txBody>
          <a:bodyPr/>
          <a:lstStyle>
            <a:lvl1pPr>
              <a:defRPr sz="7700"/>
            </a:lvl1pPr>
            <a:lvl2pPr>
              <a:defRPr sz="6500"/>
            </a:lvl2pPr>
            <a:lvl3pPr>
              <a:defRPr sz="5800"/>
            </a:lvl3pPr>
            <a:lvl4pPr>
              <a:defRPr sz="5200"/>
            </a:lvl4pPr>
            <a:lvl5pPr>
              <a:defRPr sz="5200"/>
            </a:lvl5pPr>
            <a:lvl6pPr>
              <a:defRPr sz="5200"/>
            </a:lvl6pPr>
            <a:lvl7pPr>
              <a:defRPr sz="5200"/>
            </a:lvl7pPr>
            <a:lvl8pPr>
              <a:defRPr sz="5200"/>
            </a:lvl8pPr>
            <a:lvl9pPr>
              <a:defRPr sz="52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Marcador de Posição do Texto 4"/>
          <p:cNvSpPr>
            <a:spLocks noGrp="1"/>
          </p:cNvSpPr>
          <p:nvPr>
            <p:ph type="body" sz="quarter" idx="3"/>
          </p:nvPr>
        </p:nvSpPr>
        <p:spPr>
          <a:xfrm>
            <a:off x="10864205" y="6777950"/>
            <a:ext cx="9453263" cy="2824727"/>
          </a:xfrm>
        </p:spPr>
        <p:txBody>
          <a:bodyPr anchor="b"/>
          <a:lstStyle>
            <a:lvl1pPr marL="0" indent="0">
              <a:buNone/>
              <a:defRPr sz="7700" b="1"/>
            </a:lvl1pPr>
            <a:lvl2pPr marL="1475222" indent="0">
              <a:buNone/>
              <a:defRPr sz="6500" b="1"/>
            </a:lvl2pPr>
            <a:lvl3pPr marL="2950457" indent="0">
              <a:buNone/>
              <a:defRPr sz="5800" b="1"/>
            </a:lvl3pPr>
            <a:lvl4pPr marL="4425689" indent="0">
              <a:buNone/>
              <a:defRPr sz="5200" b="1"/>
            </a:lvl4pPr>
            <a:lvl5pPr marL="5900911" indent="0">
              <a:buNone/>
              <a:defRPr sz="5200" b="1"/>
            </a:lvl5pPr>
            <a:lvl6pPr marL="7376136" indent="0">
              <a:buNone/>
              <a:defRPr sz="5200" b="1"/>
            </a:lvl6pPr>
            <a:lvl7pPr marL="8851368" indent="0">
              <a:buNone/>
              <a:defRPr sz="5200" b="1"/>
            </a:lvl7pPr>
            <a:lvl8pPr marL="10326597" indent="0">
              <a:buNone/>
              <a:defRPr sz="5200" b="1"/>
            </a:lvl8pPr>
            <a:lvl9pPr marL="11801815" indent="0">
              <a:buNone/>
              <a:defRPr sz="5200" b="1"/>
            </a:lvl9pPr>
          </a:lstStyle>
          <a:p>
            <a:pPr lvl="0"/>
            <a:r>
              <a:rPr lang="pt-PT" smtClean="0"/>
              <a:t>Clique para editar os estilos</a:t>
            </a:r>
          </a:p>
        </p:txBody>
      </p:sp>
      <p:sp>
        <p:nvSpPr>
          <p:cNvPr id="6" name="Marcador de Posição de Conteúdo 5"/>
          <p:cNvSpPr>
            <a:spLocks noGrp="1"/>
          </p:cNvSpPr>
          <p:nvPr>
            <p:ph sz="quarter" idx="4"/>
          </p:nvPr>
        </p:nvSpPr>
        <p:spPr>
          <a:xfrm>
            <a:off x="10864205" y="9602678"/>
            <a:ext cx="9453263" cy="17446034"/>
          </a:xfrm>
        </p:spPr>
        <p:txBody>
          <a:bodyPr/>
          <a:lstStyle>
            <a:lvl1pPr>
              <a:defRPr sz="7700"/>
            </a:lvl1pPr>
            <a:lvl2pPr>
              <a:defRPr sz="6500"/>
            </a:lvl2pPr>
            <a:lvl3pPr>
              <a:defRPr sz="5800"/>
            </a:lvl3pPr>
            <a:lvl4pPr>
              <a:defRPr sz="5200"/>
            </a:lvl4pPr>
            <a:lvl5pPr>
              <a:defRPr sz="5200"/>
            </a:lvl5pPr>
            <a:lvl6pPr>
              <a:defRPr sz="5200"/>
            </a:lvl6pPr>
            <a:lvl7pPr>
              <a:defRPr sz="5200"/>
            </a:lvl7pPr>
            <a:lvl8pPr>
              <a:defRPr sz="5200"/>
            </a:lvl8pPr>
            <a:lvl9pPr>
              <a:defRPr sz="52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7" name="Marcador de Posição da Data 3"/>
          <p:cNvSpPr>
            <a:spLocks noGrp="1"/>
          </p:cNvSpPr>
          <p:nvPr>
            <p:ph type="dt" sz="half" idx="10"/>
          </p:nvPr>
        </p:nvSpPr>
        <p:spPr/>
        <p:txBody>
          <a:bodyPr/>
          <a:lstStyle>
            <a:lvl1pPr>
              <a:defRPr/>
            </a:lvl1pPr>
          </a:lstStyle>
          <a:p>
            <a:pPr>
              <a:defRPr/>
            </a:pPr>
            <a:fld id="{8DED6359-A6B7-432E-991E-C312B8C4471B}" type="datetimeFigureOut">
              <a:rPr lang="pt-PT"/>
              <a:pPr>
                <a:defRPr/>
              </a:pPr>
              <a:t>02-11-2024</a:t>
            </a:fld>
            <a:endParaRPr lang="pt-PT"/>
          </a:p>
        </p:txBody>
      </p:sp>
      <p:sp>
        <p:nvSpPr>
          <p:cNvPr id="8" name="Marcador de Posição do Rodapé 4"/>
          <p:cNvSpPr>
            <a:spLocks noGrp="1"/>
          </p:cNvSpPr>
          <p:nvPr>
            <p:ph type="ftr" sz="quarter" idx="11"/>
          </p:nvPr>
        </p:nvSpPr>
        <p:spPr/>
        <p:txBody>
          <a:bodyPr/>
          <a:lstStyle>
            <a:lvl1pPr>
              <a:defRPr/>
            </a:lvl1pPr>
          </a:lstStyle>
          <a:p>
            <a:pPr>
              <a:defRPr/>
            </a:pPr>
            <a:endParaRPr lang="pt-PT"/>
          </a:p>
        </p:txBody>
      </p:sp>
      <p:sp>
        <p:nvSpPr>
          <p:cNvPr id="9" name="Marcador de Posição do Número do Diapositivo 5"/>
          <p:cNvSpPr>
            <a:spLocks noGrp="1"/>
          </p:cNvSpPr>
          <p:nvPr>
            <p:ph type="sldNum" sz="quarter" idx="12"/>
          </p:nvPr>
        </p:nvSpPr>
        <p:spPr/>
        <p:txBody>
          <a:bodyPr/>
          <a:lstStyle>
            <a:lvl1pPr>
              <a:defRPr/>
            </a:lvl1pPr>
          </a:lstStyle>
          <a:p>
            <a:pPr>
              <a:defRPr/>
            </a:pPr>
            <a:fld id="{79E4BE7B-35F5-4FB6-8E8D-9A1B188D17FA}" type="slidenum">
              <a:rPr lang="pt-PT"/>
              <a:pPr>
                <a:defRPr/>
              </a:pPr>
              <a:t>‹#›</a:t>
            </a:fld>
            <a:endParaRPr lang="pt-PT"/>
          </a:p>
        </p:txBody>
      </p:sp>
    </p:spTree>
    <p:extLst>
      <p:ext uri="{BB962C8B-B14F-4D97-AF65-F5344CB8AC3E}">
        <p14:creationId xmlns:p14="http://schemas.microsoft.com/office/powerpoint/2010/main" val="252371067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Só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a Data 3"/>
          <p:cNvSpPr>
            <a:spLocks noGrp="1"/>
          </p:cNvSpPr>
          <p:nvPr>
            <p:ph type="dt" sz="half" idx="10"/>
          </p:nvPr>
        </p:nvSpPr>
        <p:spPr/>
        <p:txBody>
          <a:bodyPr/>
          <a:lstStyle>
            <a:lvl1pPr>
              <a:defRPr/>
            </a:lvl1pPr>
          </a:lstStyle>
          <a:p>
            <a:pPr>
              <a:defRPr/>
            </a:pPr>
            <a:fld id="{94808F21-2772-4234-84CD-649700646368}" type="datetimeFigureOut">
              <a:rPr lang="pt-PT"/>
              <a:pPr>
                <a:defRPr/>
              </a:pPr>
              <a:t>02-11-2024</a:t>
            </a:fld>
            <a:endParaRPr lang="pt-PT"/>
          </a:p>
        </p:txBody>
      </p:sp>
      <p:sp>
        <p:nvSpPr>
          <p:cNvPr id="4" name="Marcador de Posição do Rodapé 4"/>
          <p:cNvSpPr>
            <a:spLocks noGrp="1"/>
          </p:cNvSpPr>
          <p:nvPr>
            <p:ph type="ftr" sz="quarter" idx="11"/>
          </p:nvPr>
        </p:nvSpPr>
        <p:spPr/>
        <p:txBody>
          <a:bodyPr/>
          <a:lstStyle>
            <a:lvl1pPr>
              <a:defRPr/>
            </a:lvl1pPr>
          </a:lstStyle>
          <a:p>
            <a:pPr>
              <a:defRPr/>
            </a:pPr>
            <a:endParaRPr lang="pt-PT"/>
          </a:p>
        </p:txBody>
      </p:sp>
      <p:sp>
        <p:nvSpPr>
          <p:cNvPr id="5" name="Marcador de Posição do Número do Diapositivo 5"/>
          <p:cNvSpPr>
            <a:spLocks noGrp="1"/>
          </p:cNvSpPr>
          <p:nvPr>
            <p:ph type="sldNum" sz="quarter" idx="12"/>
          </p:nvPr>
        </p:nvSpPr>
        <p:spPr/>
        <p:txBody>
          <a:bodyPr/>
          <a:lstStyle>
            <a:lvl1pPr>
              <a:defRPr/>
            </a:lvl1pPr>
          </a:lstStyle>
          <a:p>
            <a:pPr>
              <a:defRPr/>
            </a:pPr>
            <a:fld id="{6F6D6ACC-AA76-4BD0-B67C-15306422B532}" type="slidenum">
              <a:rPr lang="pt-PT"/>
              <a:pPr>
                <a:defRPr/>
              </a:pPr>
              <a:t>‹#›</a:t>
            </a:fld>
            <a:endParaRPr lang="pt-PT"/>
          </a:p>
        </p:txBody>
      </p:sp>
    </p:spTree>
    <p:extLst>
      <p:ext uri="{BB962C8B-B14F-4D97-AF65-F5344CB8AC3E}">
        <p14:creationId xmlns:p14="http://schemas.microsoft.com/office/powerpoint/2010/main" val="137007006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Marcador de Posição da Data 3"/>
          <p:cNvSpPr>
            <a:spLocks noGrp="1"/>
          </p:cNvSpPr>
          <p:nvPr>
            <p:ph type="dt" sz="half" idx="10"/>
          </p:nvPr>
        </p:nvSpPr>
        <p:spPr/>
        <p:txBody>
          <a:bodyPr/>
          <a:lstStyle>
            <a:lvl1pPr>
              <a:defRPr/>
            </a:lvl1pPr>
          </a:lstStyle>
          <a:p>
            <a:pPr>
              <a:defRPr/>
            </a:pPr>
            <a:fld id="{C50C39A2-BA29-4F00-B99C-8E6ED3D76AAE}" type="datetimeFigureOut">
              <a:rPr lang="pt-PT"/>
              <a:pPr>
                <a:defRPr/>
              </a:pPr>
              <a:t>02-11-2024</a:t>
            </a:fld>
            <a:endParaRPr lang="pt-PT"/>
          </a:p>
        </p:txBody>
      </p:sp>
      <p:sp>
        <p:nvSpPr>
          <p:cNvPr id="3" name="Marcador de Posição do Rodapé 4"/>
          <p:cNvSpPr>
            <a:spLocks noGrp="1"/>
          </p:cNvSpPr>
          <p:nvPr>
            <p:ph type="ftr" sz="quarter" idx="11"/>
          </p:nvPr>
        </p:nvSpPr>
        <p:spPr/>
        <p:txBody>
          <a:bodyPr/>
          <a:lstStyle>
            <a:lvl1pPr>
              <a:defRPr/>
            </a:lvl1pPr>
          </a:lstStyle>
          <a:p>
            <a:pPr>
              <a:defRPr/>
            </a:pPr>
            <a:endParaRPr lang="pt-PT"/>
          </a:p>
        </p:txBody>
      </p:sp>
      <p:sp>
        <p:nvSpPr>
          <p:cNvPr id="4" name="Marcador de Posição do Número do Diapositivo 5"/>
          <p:cNvSpPr>
            <a:spLocks noGrp="1"/>
          </p:cNvSpPr>
          <p:nvPr>
            <p:ph type="sldNum" sz="quarter" idx="12"/>
          </p:nvPr>
        </p:nvSpPr>
        <p:spPr/>
        <p:txBody>
          <a:bodyPr/>
          <a:lstStyle>
            <a:lvl1pPr>
              <a:defRPr/>
            </a:lvl1pPr>
          </a:lstStyle>
          <a:p>
            <a:pPr>
              <a:defRPr/>
            </a:pPr>
            <a:fld id="{B2A1C521-AB53-40E8-B67C-5B7BE8A2F5CB}" type="slidenum">
              <a:rPr lang="pt-PT"/>
              <a:pPr>
                <a:defRPr/>
              </a:pPr>
              <a:t>‹#›</a:t>
            </a:fld>
            <a:endParaRPr lang="pt-PT"/>
          </a:p>
        </p:txBody>
      </p:sp>
    </p:spTree>
    <p:extLst>
      <p:ext uri="{BB962C8B-B14F-4D97-AF65-F5344CB8AC3E}">
        <p14:creationId xmlns:p14="http://schemas.microsoft.com/office/powerpoint/2010/main" val="41660620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89112" y="19457590"/>
            <a:ext cx="18179297" cy="6014068"/>
          </a:xfrm>
        </p:spPr>
        <p:txBody>
          <a:bodyPr anchor="t"/>
          <a:lstStyle>
            <a:lvl1pPr algn="l">
              <a:defRPr sz="2900" b="1" cap="all"/>
            </a:lvl1pPr>
          </a:lstStyle>
          <a:p>
            <a:r>
              <a:rPr lang="en-US" smtClean="0"/>
              <a:t>Click to edit Master title style</a:t>
            </a:r>
            <a:endParaRPr lang="en-GB"/>
          </a:p>
        </p:txBody>
      </p:sp>
      <p:sp>
        <p:nvSpPr>
          <p:cNvPr id="3" name="Text Placeholder 2"/>
          <p:cNvSpPr>
            <a:spLocks noGrp="1"/>
          </p:cNvSpPr>
          <p:nvPr>
            <p:ph type="body" idx="1"/>
          </p:nvPr>
        </p:nvSpPr>
        <p:spPr>
          <a:xfrm>
            <a:off x="1689112" y="12833310"/>
            <a:ext cx="18179297" cy="6624286"/>
          </a:xfrm>
        </p:spPr>
        <p:txBody>
          <a:bodyPr anchor="b"/>
          <a:lstStyle>
            <a:lvl1pPr marL="0" indent="0">
              <a:buNone/>
              <a:defRPr sz="1300"/>
            </a:lvl1pPr>
            <a:lvl2pPr marL="323102" indent="0">
              <a:buNone/>
              <a:defRPr sz="1300"/>
            </a:lvl2pPr>
            <a:lvl3pPr marL="646208" indent="0">
              <a:buNone/>
              <a:defRPr sz="1000"/>
            </a:lvl3pPr>
            <a:lvl4pPr marL="969304" indent="0">
              <a:buNone/>
              <a:defRPr sz="1000"/>
            </a:lvl4pPr>
            <a:lvl5pPr marL="1292407" indent="0">
              <a:buNone/>
              <a:defRPr sz="1000"/>
            </a:lvl5pPr>
            <a:lvl6pPr marL="1615509" indent="0">
              <a:buNone/>
              <a:defRPr sz="1000"/>
            </a:lvl6pPr>
            <a:lvl7pPr marL="1938612" indent="0">
              <a:buNone/>
              <a:defRPr sz="1000"/>
            </a:lvl7pPr>
            <a:lvl8pPr marL="2261717" indent="0">
              <a:buNone/>
              <a:defRPr sz="1000"/>
            </a:lvl8pPr>
            <a:lvl9pPr marL="2584820" indent="0">
              <a:buNone/>
              <a:defRPr sz="1000"/>
            </a:lvl9pPr>
          </a:lstStyle>
          <a:p>
            <a:pPr lvl="0"/>
            <a:r>
              <a:rPr lang="en-US" smtClean="0"/>
              <a:t>Click to edit Master text styles</a:t>
            </a:r>
          </a:p>
        </p:txBody>
      </p:sp>
    </p:spTree>
    <p:extLst>
      <p:ext uri="{BB962C8B-B14F-4D97-AF65-F5344CB8AC3E}">
        <p14:creationId xmlns:p14="http://schemas.microsoft.com/office/powerpoint/2010/main" val="287858603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069362" y="1205592"/>
            <a:ext cx="7036110" cy="5130773"/>
          </a:xfrm>
        </p:spPr>
        <p:txBody>
          <a:bodyPr anchor="b"/>
          <a:lstStyle>
            <a:lvl1pPr algn="l">
              <a:defRPr sz="6500" b="1"/>
            </a:lvl1pPr>
          </a:lstStyle>
          <a:p>
            <a:r>
              <a:rPr lang="pt-PT" smtClean="0"/>
              <a:t>Clique para editar o estilo</a:t>
            </a:r>
            <a:endParaRPr lang="pt-PT"/>
          </a:p>
        </p:txBody>
      </p:sp>
      <p:sp>
        <p:nvSpPr>
          <p:cNvPr id="3" name="Marcador de Posição de Conteúdo 2"/>
          <p:cNvSpPr>
            <a:spLocks noGrp="1"/>
          </p:cNvSpPr>
          <p:nvPr>
            <p:ph idx="1"/>
          </p:nvPr>
        </p:nvSpPr>
        <p:spPr>
          <a:xfrm>
            <a:off x="8361645" y="1205634"/>
            <a:ext cx="11955815" cy="25843119"/>
          </a:xfrm>
        </p:spPr>
        <p:txBody>
          <a:bodyPr/>
          <a:lstStyle>
            <a:lvl1pPr>
              <a:defRPr sz="10300"/>
            </a:lvl1pPr>
            <a:lvl2pPr>
              <a:defRPr sz="9000"/>
            </a:lvl2pPr>
            <a:lvl3pPr>
              <a:defRPr sz="7700"/>
            </a:lvl3pPr>
            <a:lvl4pPr>
              <a:defRPr sz="6500"/>
            </a:lvl4pPr>
            <a:lvl5pPr>
              <a:defRPr sz="6500"/>
            </a:lvl5pPr>
            <a:lvl6pPr>
              <a:defRPr sz="6500"/>
            </a:lvl6pPr>
            <a:lvl7pPr>
              <a:defRPr sz="6500"/>
            </a:lvl7pPr>
            <a:lvl8pPr>
              <a:defRPr sz="6500"/>
            </a:lvl8pPr>
            <a:lvl9pPr>
              <a:defRPr sz="65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o Texto 3"/>
          <p:cNvSpPr>
            <a:spLocks noGrp="1"/>
          </p:cNvSpPr>
          <p:nvPr>
            <p:ph type="body" sz="half" idx="2"/>
          </p:nvPr>
        </p:nvSpPr>
        <p:spPr>
          <a:xfrm>
            <a:off x="1069362" y="6336399"/>
            <a:ext cx="7036110" cy="20712346"/>
          </a:xfrm>
        </p:spPr>
        <p:txBody>
          <a:bodyPr/>
          <a:lstStyle>
            <a:lvl1pPr marL="0" indent="0">
              <a:buNone/>
              <a:defRPr sz="4500"/>
            </a:lvl1pPr>
            <a:lvl2pPr marL="1475222" indent="0">
              <a:buNone/>
              <a:defRPr sz="3900"/>
            </a:lvl2pPr>
            <a:lvl3pPr marL="2950457" indent="0">
              <a:buNone/>
              <a:defRPr sz="3200"/>
            </a:lvl3pPr>
            <a:lvl4pPr marL="4425689" indent="0">
              <a:buNone/>
              <a:defRPr sz="2900"/>
            </a:lvl4pPr>
            <a:lvl5pPr marL="5900911" indent="0">
              <a:buNone/>
              <a:defRPr sz="2900"/>
            </a:lvl5pPr>
            <a:lvl6pPr marL="7376136" indent="0">
              <a:buNone/>
              <a:defRPr sz="2900"/>
            </a:lvl6pPr>
            <a:lvl7pPr marL="8851368" indent="0">
              <a:buNone/>
              <a:defRPr sz="2900"/>
            </a:lvl7pPr>
            <a:lvl8pPr marL="10326597" indent="0">
              <a:buNone/>
              <a:defRPr sz="2900"/>
            </a:lvl8pPr>
            <a:lvl9pPr marL="11801815" indent="0">
              <a:buNone/>
              <a:defRPr sz="2900"/>
            </a:lvl9pPr>
          </a:lstStyle>
          <a:p>
            <a:pPr lvl="0"/>
            <a:r>
              <a:rPr lang="pt-PT" smtClean="0"/>
              <a:t>Clique para editar os estilos</a:t>
            </a:r>
          </a:p>
        </p:txBody>
      </p:sp>
      <p:sp>
        <p:nvSpPr>
          <p:cNvPr id="5" name="Marcador de Posição da Data 3"/>
          <p:cNvSpPr>
            <a:spLocks noGrp="1"/>
          </p:cNvSpPr>
          <p:nvPr>
            <p:ph type="dt" sz="half" idx="10"/>
          </p:nvPr>
        </p:nvSpPr>
        <p:spPr/>
        <p:txBody>
          <a:bodyPr/>
          <a:lstStyle>
            <a:lvl1pPr>
              <a:defRPr/>
            </a:lvl1pPr>
          </a:lstStyle>
          <a:p>
            <a:pPr>
              <a:defRPr/>
            </a:pPr>
            <a:fld id="{C187C58A-88F0-40FA-ACB9-3FFE7F1C27C1}" type="datetimeFigureOut">
              <a:rPr lang="pt-PT"/>
              <a:pPr>
                <a:defRPr/>
              </a:pPr>
              <a:t>02-11-2024</a:t>
            </a:fld>
            <a:endParaRPr lang="pt-PT"/>
          </a:p>
        </p:txBody>
      </p:sp>
      <p:sp>
        <p:nvSpPr>
          <p:cNvPr id="6" name="Marcador de Posição do Rodapé 4"/>
          <p:cNvSpPr>
            <a:spLocks noGrp="1"/>
          </p:cNvSpPr>
          <p:nvPr>
            <p:ph type="ftr" sz="quarter" idx="11"/>
          </p:nvPr>
        </p:nvSpPr>
        <p:spPr/>
        <p:txBody>
          <a:bodyPr/>
          <a:lstStyle>
            <a:lvl1pPr>
              <a:defRPr/>
            </a:lvl1pPr>
          </a:lstStyle>
          <a:p>
            <a:pPr>
              <a:defRPr/>
            </a:pPr>
            <a:endParaRPr lang="pt-PT"/>
          </a:p>
        </p:txBody>
      </p:sp>
      <p:sp>
        <p:nvSpPr>
          <p:cNvPr id="7" name="Marcador de Posição do Número do Diapositivo 5"/>
          <p:cNvSpPr>
            <a:spLocks noGrp="1"/>
          </p:cNvSpPr>
          <p:nvPr>
            <p:ph type="sldNum" sz="quarter" idx="12"/>
          </p:nvPr>
        </p:nvSpPr>
        <p:spPr/>
        <p:txBody>
          <a:bodyPr/>
          <a:lstStyle>
            <a:lvl1pPr>
              <a:defRPr/>
            </a:lvl1pPr>
          </a:lstStyle>
          <a:p>
            <a:pPr>
              <a:defRPr/>
            </a:pPr>
            <a:fld id="{1EEBE854-7E3E-4259-9E37-D1EA8BB93188}" type="slidenum">
              <a:rPr lang="pt-PT"/>
              <a:pPr>
                <a:defRPr/>
              </a:pPr>
              <a:t>‹#›</a:t>
            </a:fld>
            <a:endParaRPr lang="pt-PT"/>
          </a:p>
        </p:txBody>
      </p:sp>
    </p:spTree>
    <p:extLst>
      <p:ext uri="{BB962C8B-B14F-4D97-AF65-F5344CB8AC3E}">
        <p14:creationId xmlns:p14="http://schemas.microsoft.com/office/powerpoint/2010/main" val="404791494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191963" y="21195983"/>
            <a:ext cx="12832080" cy="2502306"/>
          </a:xfrm>
        </p:spPr>
        <p:txBody>
          <a:bodyPr anchor="b"/>
          <a:lstStyle>
            <a:lvl1pPr algn="l">
              <a:defRPr sz="6500" b="1"/>
            </a:lvl1pPr>
          </a:lstStyle>
          <a:p>
            <a:r>
              <a:rPr lang="pt-PT" smtClean="0"/>
              <a:t>Clique para editar o estilo</a:t>
            </a:r>
            <a:endParaRPr lang="pt-PT"/>
          </a:p>
        </p:txBody>
      </p:sp>
      <p:sp>
        <p:nvSpPr>
          <p:cNvPr id="3" name="Marcador de Posição da Imagem 2"/>
          <p:cNvSpPr>
            <a:spLocks noGrp="1"/>
          </p:cNvSpPr>
          <p:nvPr>
            <p:ph type="pic" idx="1"/>
          </p:nvPr>
        </p:nvSpPr>
        <p:spPr>
          <a:xfrm>
            <a:off x="4191963" y="2705572"/>
            <a:ext cx="12832080" cy="18167985"/>
          </a:xfrm>
        </p:spPr>
        <p:txBody>
          <a:bodyPr rtlCol="0">
            <a:normAutofit/>
          </a:bodyPr>
          <a:lstStyle>
            <a:lvl1pPr marL="0" indent="0">
              <a:buNone/>
              <a:defRPr sz="10300"/>
            </a:lvl1pPr>
            <a:lvl2pPr marL="1475222" indent="0">
              <a:buNone/>
              <a:defRPr sz="9000"/>
            </a:lvl2pPr>
            <a:lvl3pPr marL="2950457" indent="0">
              <a:buNone/>
              <a:defRPr sz="7700"/>
            </a:lvl3pPr>
            <a:lvl4pPr marL="4425689" indent="0">
              <a:buNone/>
              <a:defRPr sz="6500"/>
            </a:lvl4pPr>
            <a:lvl5pPr marL="5900911" indent="0">
              <a:buNone/>
              <a:defRPr sz="6500"/>
            </a:lvl5pPr>
            <a:lvl6pPr marL="7376136" indent="0">
              <a:buNone/>
              <a:defRPr sz="6500"/>
            </a:lvl6pPr>
            <a:lvl7pPr marL="8851368" indent="0">
              <a:buNone/>
              <a:defRPr sz="6500"/>
            </a:lvl7pPr>
            <a:lvl8pPr marL="10326597" indent="0">
              <a:buNone/>
              <a:defRPr sz="6500"/>
            </a:lvl8pPr>
            <a:lvl9pPr marL="11801815" indent="0">
              <a:buNone/>
              <a:defRPr sz="6500"/>
            </a:lvl9pPr>
          </a:lstStyle>
          <a:p>
            <a:pPr lvl="0"/>
            <a:endParaRPr lang="pt-PT" noProof="0" smtClean="0"/>
          </a:p>
        </p:txBody>
      </p:sp>
      <p:sp>
        <p:nvSpPr>
          <p:cNvPr id="4" name="Marcador de Posição do Texto 3"/>
          <p:cNvSpPr>
            <a:spLocks noGrp="1"/>
          </p:cNvSpPr>
          <p:nvPr>
            <p:ph type="body" sz="half" idx="2"/>
          </p:nvPr>
        </p:nvSpPr>
        <p:spPr>
          <a:xfrm>
            <a:off x="4191963" y="23698289"/>
            <a:ext cx="12832080" cy="3553689"/>
          </a:xfrm>
        </p:spPr>
        <p:txBody>
          <a:bodyPr/>
          <a:lstStyle>
            <a:lvl1pPr marL="0" indent="0">
              <a:buNone/>
              <a:defRPr sz="4500"/>
            </a:lvl1pPr>
            <a:lvl2pPr marL="1475222" indent="0">
              <a:buNone/>
              <a:defRPr sz="3900"/>
            </a:lvl2pPr>
            <a:lvl3pPr marL="2950457" indent="0">
              <a:buNone/>
              <a:defRPr sz="3200"/>
            </a:lvl3pPr>
            <a:lvl4pPr marL="4425689" indent="0">
              <a:buNone/>
              <a:defRPr sz="2900"/>
            </a:lvl4pPr>
            <a:lvl5pPr marL="5900911" indent="0">
              <a:buNone/>
              <a:defRPr sz="2900"/>
            </a:lvl5pPr>
            <a:lvl6pPr marL="7376136" indent="0">
              <a:buNone/>
              <a:defRPr sz="2900"/>
            </a:lvl6pPr>
            <a:lvl7pPr marL="8851368" indent="0">
              <a:buNone/>
              <a:defRPr sz="2900"/>
            </a:lvl7pPr>
            <a:lvl8pPr marL="10326597" indent="0">
              <a:buNone/>
              <a:defRPr sz="2900"/>
            </a:lvl8pPr>
            <a:lvl9pPr marL="11801815" indent="0">
              <a:buNone/>
              <a:defRPr sz="2900"/>
            </a:lvl9pPr>
          </a:lstStyle>
          <a:p>
            <a:pPr lvl="0"/>
            <a:r>
              <a:rPr lang="pt-PT" smtClean="0"/>
              <a:t>Clique para editar os estilos</a:t>
            </a:r>
          </a:p>
        </p:txBody>
      </p:sp>
      <p:sp>
        <p:nvSpPr>
          <p:cNvPr id="5" name="Marcador de Posição da Data 3"/>
          <p:cNvSpPr>
            <a:spLocks noGrp="1"/>
          </p:cNvSpPr>
          <p:nvPr>
            <p:ph type="dt" sz="half" idx="10"/>
          </p:nvPr>
        </p:nvSpPr>
        <p:spPr/>
        <p:txBody>
          <a:bodyPr/>
          <a:lstStyle>
            <a:lvl1pPr>
              <a:defRPr/>
            </a:lvl1pPr>
          </a:lstStyle>
          <a:p>
            <a:pPr>
              <a:defRPr/>
            </a:pPr>
            <a:fld id="{2658FC57-788F-4C0C-A9A8-CAFECB712299}" type="datetimeFigureOut">
              <a:rPr lang="pt-PT"/>
              <a:pPr>
                <a:defRPr/>
              </a:pPr>
              <a:t>02-11-2024</a:t>
            </a:fld>
            <a:endParaRPr lang="pt-PT"/>
          </a:p>
        </p:txBody>
      </p:sp>
      <p:sp>
        <p:nvSpPr>
          <p:cNvPr id="6" name="Marcador de Posição do Rodapé 4"/>
          <p:cNvSpPr>
            <a:spLocks noGrp="1"/>
          </p:cNvSpPr>
          <p:nvPr>
            <p:ph type="ftr" sz="quarter" idx="11"/>
          </p:nvPr>
        </p:nvSpPr>
        <p:spPr/>
        <p:txBody>
          <a:bodyPr/>
          <a:lstStyle>
            <a:lvl1pPr>
              <a:defRPr/>
            </a:lvl1pPr>
          </a:lstStyle>
          <a:p>
            <a:pPr>
              <a:defRPr/>
            </a:pPr>
            <a:endParaRPr lang="pt-PT"/>
          </a:p>
        </p:txBody>
      </p:sp>
      <p:sp>
        <p:nvSpPr>
          <p:cNvPr id="7" name="Marcador de Posição do Número do Diapositivo 5"/>
          <p:cNvSpPr>
            <a:spLocks noGrp="1"/>
          </p:cNvSpPr>
          <p:nvPr>
            <p:ph type="sldNum" sz="quarter" idx="12"/>
          </p:nvPr>
        </p:nvSpPr>
        <p:spPr/>
        <p:txBody>
          <a:bodyPr/>
          <a:lstStyle>
            <a:lvl1pPr>
              <a:defRPr/>
            </a:lvl1pPr>
          </a:lstStyle>
          <a:p>
            <a:pPr>
              <a:defRPr/>
            </a:pPr>
            <a:fld id="{6B3FCF11-1AFC-43EA-B1A5-2EE27533AD73}" type="slidenum">
              <a:rPr lang="pt-PT"/>
              <a:pPr>
                <a:defRPr/>
              </a:pPr>
              <a:t>‹#›</a:t>
            </a:fld>
            <a:endParaRPr lang="pt-PT"/>
          </a:p>
        </p:txBody>
      </p:sp>
    </p:spTree>
    <p:extLst>
      <p:ext uri="{BB962C8B-B14F-4D97-AF65-F5344CB8AC3E}">
        <p14:creationId xmlns:p14="http://schemas.microsoft.com/office/powerpoint/2010/main" val="106015738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Texto Vertical 2"/>
          <p:cNvSpPr>
            <a:spLocks noGrp="1"/>
          </p:cNvSpPr>
          <p:nvPr>
            <p:ph type="body" orient="vert" idx="1"/>
          </p:nvPr>
        </p:nvSpPr>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10"/>
          </p:nvPr>
        </p:nvSpPr>
        <p:spPr/>
        <p:txBody>
          <a:bodyPr/>
          <a:lstStyle>
            <a:lvl1pPr>
              <a:defRPr/>
            </a:lvl1pPr>
          </a:lstStyle>
          <a:p>
            <a:pPr>
              <a:defRPr/>
            </a:pPr>
            <a:fld id="{AD1A3717-5BEF-4BEB-BF23-BCF4D2DB6A78}" type="datetimeFigureOut">
              <a:rPr lang="pt-PT"/>
              <a:pPr>
                <a:defRPr/>
              </a:pPr>
              <a:t>02-11-2024</a:t>
            </a:fld>
            <a:endParaRPr lang="pt-PT"/>
          </a:p>
        </p:txBody>
      </p:sp>
      <p:sp>
        <p:nvSpPr>
          <p:cNvPr id="5" name="Marcador de Posição do Rodapé 4"/>
          <p:cNvSpPr>
            <a:spLocks noGrp="1"/>
          </p:cNvSpPr>
          <p:nvPr>
            <p:ph type="ftr" sz="quarter" idx="11"/>
          </p:nvPr>
        </p:nvSpPr>
        <p:spPr/>
        <p:txBody>
          <a:bodyPr/>
          <a:lstStyle>
            <a:lvl1pPr>
              <a:defRPr/>
            </a:lvl1pPr>
          </a:lstStyle>
          <a:p>
            <a:pPr>
              <a:defRPr/>
            </a:pPr>
            <a:endParaRPr lang="pt-PT"/>
          </a:p>
        </p:txBody>
      </p:sp>
      <p:sp>
        <p:nvSpPr>
          <p:cNvPr id="6" name="Marcador de Posição do Número do Diapositivo 5"/>
          <p:cNvSpPr>
            <a:spLocks noGrp="1"/>
          </p:cNvSpPr>
          <p:nvPr>
            <p:ph type="sldNum" sz="quarter" idx="12"/>
          </p:nvPr>
        </p:nvSpPr>
        <p:spPr/>
        <p:txBody>
          <a:bodyPr/>
          <a:lstStyle>
            <a:lvl1pPr>
              <a:defRPr/>
            </a:lvl1pPr>
          </a:lstStyle>
          <a:p>
            <a:pPr>
              <a:defRPr/>
            </a:pPr>
            <a:fld id="{21482816-67A8-415D-9534-FC71804E25A0}" type="slidenum">
              <a:rPr lang="pt-PT"/>
              <a:pPr>
                <a:defRPr/>
              </a:pPr>
              <a:t>‹#›</a:t>
            </a:fld>
            <a:endParaRPr lang="pt-PT"/>
          </a:p>
        </p:txBody>
      </p:sp>
    </p:spTree>
    <p:extLst>
      <p:ext uri="{BB962C8B-B14F-4D97-AF65-F5344CB8AC3E}">
        <p14:creationId xmlns:p14="http://schemas.microsoft.com/office/powerpoint/2010/main" val="267133770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ítulo vertical e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15505430" y="1212645"/>
            <a:ext cx="4812030" cy="25836108"/>
          </a:xfrm>
        </p:spPr>
        <p:txBody>
          <a:bodyPr vert="eaVert"/>
          <a:lstStyle/>
          <a:p>
            <a:r>
              <a:rPr lang="pt-PT" smtClean="0"/>
              <a:t>Clique para editar o estilo</a:t>
            </a:r>
            <a:endParaRPr lang="pt-PT"/>
          </a:p>
        </p:txBody>
      </p:sp>
      <p:sp>
        <p:nvSpPr>
          <p:cNvPr id="3" name="Marcador de Posição de Texto Vertical 2"/>
          <p:cNvSpPr>
            <a:spLocks noGrp="1"/>
          </p:cNvSpPr>
          <p:nvPr>
            <p:ph type="body" orient="vert" idx="1"/>
          </p:nvPr>
        </p:nvSpPr>
        <p:spPr>
          <a:xfrm>
            <a:off x="1069341" y="1212645"/>
            <a:ext cx="14079643" cy="25836108"/>
          </a:xfrm>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10"/>
          </p:nvPr>
        </p:nvSpPr>
        <p:spPr/>
        <p:txBody>
          <a:bodyPr/>
          <a:lstStyle>
            <a:lvl1pPr>
              <a:defRPr/>
            </a:lvl1pPr>
          </a:lstStyle>
          <a:p>
            <a:pPr>
              <a:defRPr/>
            </a:pPr>
            <a:fld id="{45490D90-F3C0-45E0-B16F-2AE1C3E38A3C}" type="datetimeFigureOut">
              <a:rPr lang="pt-PT"/>
              <a:pPr>
                <a:defRPr/>
              </a:pPr>
              <a:t>02-11-2024</a:t>
            </a:fld>
            <a:endParaRPr lang="pt-PT"/>
          </a:p>
        </p:txBody>
      </p:sp>
      <p:sp>
        <p:nvSpPr>
          <p:cNvPr id="5" name="Marcador de Posição do Rodapé 4"/>
          <p:cNvSpPr>
            <a:spLocks noGrp="1"/>
          </p:cNvSpPr>
          <p:nvPr>
            <p:ph type="ftr" sz="quarter" idx="11"/>
          </p:nvPr>
        </p:nvSpPr>
        <p:spPr/>
        <p:txBody>
          <a:bodyPr/>
          <a:lstStyle>
            <a:lvl1pPr>
              <a:defRPr/>
            </a:lvl1pPr>
          </a:lstStyle>
          <a:p>
            <a:pPr>
              <a:defRPr/>
            </a:pPr>
            <a:endParaRPr lang="pt-PT"/>
          </a:p>
        </p:txBody>
      </p:sp>
      <p:sp>
        <p:nvSpPr>
          <p:cNvPr id="6" name="Marcador de Posição do Número do Diapositivo 5"/>
          <p:cNvSpPr>
            <a:spLocks noGrp="1"/>
          </p:cNvSpPr>
          <p:nvPr>
            <p:ph type="sldNum" sz="quarter" idx="12"/>
          </p:nvPr>
        </p:nvSpPr>
        <p:spPr/>
        <p:txBody>
          <a:bodyPr/>
          <a:lstStyle>
            <a:lvl1pPr>
              <a:defRPr/>
            </a:lvl1pPr>
          </a:lstStyle>
          <a:p>
            <a:pPr>
              <a:defRPr/>
            </a:pPr>
            <a:fld id="{3E1346AA-DB3F-47BD-941D-FC8E18D688A8}" type="slidenum">
              <a:rPr lang="pt-PT"/>
              <a:pPr>
                <a:defRPr/>
              </a:pPr>
              <a:t>‹#›</a:t>
            </a:fld>
            <a:endParaRPr lang="pt-PT"/>
          </a:p>
        </p:txBody>
      </p:sp>
    </p:spTree>
    <p:extLst>
      <p:ext uri="{BB962C8B-B14F-4D97-AF65-F5344CB8AC3E}">
        <p14:creationId xmlns:p14="http://schemas.microsoft.com/office/powerpoint/2010/main" val="17004066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6462" y="4419757"/>
            <a:ext cx="2384170" cy="25201933"/>
          </a:xfrm>
        </p:spPr>
        <p:txBody>
          <a:bodyPr/>
          <a:lstStyle>
            <a:lvl1pPr>
              <a:defRPr sz="1900"/>
            </a:lvl1pPr>
            <a:lvl2pPr>
              <a:defRPr sz="1600"/>
            </a:lvl2pPr>
            <a:lvl3pPr>
              <a:defRPr sz="1300"/>
            </a:lvl3pPr>
            <a:lvl4pPr>
              <a:defRPr sz="1300"/>
            </a:lvl4pPr>
            <a:lvl5pPr>
              <a:defRPr sz="1300"/>
            </a:lvl5pPr>
            <a:lvl6pPr>
              <a:defRPr sz="1300"/>
            </a:lvl6pPr>
            <a:lvl7pPr>
              <a:defRPr sz="1300"/>
            </a:lvl7pPr>
            <a:lvl8pPr>
              <a:defRPr sz="1300"/>
            </a:lvl8pPr>
            <a:lvl9pPr>
              <a:defRPr sz="1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2931171" y="4419757"/>
            <a:ext cx="2385115" cy="25201933"/>
          </a:xfrm>
        </p:spPr>
        <p:txBody>
          <a:bodyPr/>
          <a:lstStyle>
            <a:lvl1pPr>
              <a:defRPr sz="1900"/>
            </a:lvl1pPr>
            <a:lvl2pPr>
              <a:defRPr sz="1600"/>
            </a:lvl2pPr>
            <a:lvl3pPr>
              <a:defRPr sz="1300"/>
            </a:lvl3pPr>
            <a:lvl4pPr>
              <a:defRPr sz="1300"/>
            </a:lvl4pPr>
            <a:lvl5pPr>
              <a:defRPr sz="1300"/>
            </a:lvl5pPr>
            <a:lvl6pPr>
              <a:defRPr sz="1300"/>
            </a:lvl6pPr>
            <a:lvl7pPr>
              <a:defRPr sz="1300"/>
            </a:lvl7pPr>
            <a:lvl8pPr>
              <a:defRPr sz="1300"/>
            </a:lvl8pPr>
            <a:lvl9pPr>
              <a:defRPr sz="1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3345819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69494" y="1212428"/>
            <a:ext cx="19247837" cy="504733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1069481" y="6777844"/>
            <a:ext cx="9448973" cy="2825434"/>
          </a:xfrm>
        </p:spPr>
        <p:txBody>
          <a:bodyPr anchor="b"/>
          <a:lstStyle>
            <a:lvl1pPr marL="0" indent="0">
              <a:buNone/>
              <a:defRPr sz="1600" b="1"/>
            </a:lvl1pPr>
            <a:lvl2pPr marL="323102" indent="0">
              <a:buNone/>
              <a:defRPr sz="1300" b="1"/>
            </a:lvl2pPr>
            <a:lvl3pPr marL="646208" indent="0">
              <a:buNone/>
              <a:defRPr sz="1300" b="1"/>
            </a:lvl3pPr>
            <a:lvl4pPr marL="969304" indent="0">
              <a:buNone/>
              <a:defRPr sz="1000" b="1"/>
            </a:lvl4pPr>
            <a:lvl5pPr marL="1292407" indent="0">
              <a:buNone/>
              <a:defRPr sz="1000" b="1"/>
            </a:lvl5pPr>
            <a:lvl6pPr marL="1615509" indent="0">
              <a:buNone/>
              <a:defRPr sz="1000" b="1"/>
            </a:lvl6pPr>
            <a:lvl7pPr marL="1938612" indent="0">
              <a:buNone/>
              <a:defRPr sz="1000" b="1"/>
            </a:lvl7pPr>
            <a:lvl8pPr marL="2261717" indent="0">
              <a:buNone/>
              <a:defRPr sz="1000" b="1"/>
            </a:lvl8pPr>
            <a:lvl9pPr marL="2584820" indent="0">
              <a:buNone/>
              <a:defRPr sz="1000" b="1"/>
            </a:lvl9pPr>
          </a:lstStyle>
          <a:p>
            <a:pPr lvl="0"/>
            <a:r>
              <a:rPr lang="en-US" smtClean="0"/>
              <a:t>Click to edit Master text styles</a:t>
            </a:r>
          </a:p>
        </p:txBody>
      </p:sp>
      <p:sp>
        <p:nvSpPr>
          <p:cNvPr id="4" name="Content Placeholder 3"/>
          <p:cNvSpPr>
            <a:spLocks noGrp="1"/>
          </p:cNvSpPr>
          <p:nvPr>
            <p:ph sz="half" idx="2"/>
          </p:nvPr>
        </p:nvSpPr>
        <p:spPr>
          <a:xfrm>
            <a:off x="1069481" y="9603282"/>
            <a:ext cx="9448973" cy="17445336"/>
          </a:xfrm>
        </p:spPr>
        <p:txBody>
          <a:bodyPr/>
          <a:lstStyle>
            <a:lvl1pPr>
              <a:defRPr sz="1600"/>
            </a:lvl1pPr>
            <a:lvl2pPr>
              <a:defRPr sz="1300"/>
            </a:lvl2pPr>
            <a:lvl3pPr>
              <a:defRPr sz="1300"/>
            </a:lvl3pPr>
            <a:lvl4pPr>
              <a:defRPr sz="1000"/>
            </a:lvl4pPr>
            <a:lvl5pPr>
              <a:defRPr sz="1000"/>
            </a:lvl5pPr>
            <a:lvl6pPr>
              <a:defRPr sz="1000"/>
            </a:lvl6pPr>
            <a:lvl7pPr>
              <a:defRPr sz="1000"/>
            </a:lvl7pPr>
            <a:lvl8pPr>
              <a:defRPr sz="1000"/>
            </a:lvl8pPr>
            <a:lvl9pPr>
              <a:defRPr sz="1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10864574" y="6777844"/>
            <a:ext cx="9452746" cy="2825434"/>
          </a:xfrm>
        </p:spPr>
        <p:txBody>
          <a:bodyPr anchor="b"/>
          <a:lstStyle>
            <a:lvl1pPr marL="0" indent="0">
              <a:buNone/>
              <a:defRPr sz="1600" b="1"/>
            </a:lvl1pPr>
            <a:lvl2pPr marL="323102" indent="0">
              <a:buNone/>
              <a:defRPr sz="1300" b="1"/>
            </a:lvl2pPr>
            <a:lvl3pPr marL="646208" indent="0">
              <a:buNone/>
              <a:defRPr sz="1300" b="1"/>
            </a:lvl3pPr>
            <a:lvl4pPr marL="969304" indent="0">
              <a:buNone/>
              <a:defRPr sz="1000" b="1"/>
            </a:lvl4pPr>
            <a:lvl5pPr marL="1292407" indent="0">
              <a:buNone/>
              <a:defRPr sz="1000" b="1"/>
            </a:lvl5pPr>
            <a:lvl6pPr marL="1615509" indent="0">
              <a:buNone/>
              <a:defRPr sz="1000" b="1"/>
            </a:lvl6pPr>
            <a:lvl7pPr marL="1938612" indent="0">
              <a:buNone/>
              <a:defRPr sz="1000" b="1"/>
            </a:lvl7pPr>
            <a:lvl8pPr marL="2261717" indent="0">
              <a:buNone/>
              <a:defRPr sz="1000" b="1"/>
            </a:lvl8pPr>
            <a:lvl9pPr marL="2584820" indent="0">
              <a:buNone/>
              <a:defRPr sz="1000" b="1"/>
            </a:lvl9pPr>
          </a:lstStyle>
          <a:p>
            <a:pPr lvl="0"/>
            <a:r>
              <a:rPr lang="en-US" smtClean="0"/>
              <a:t>Click to edit Master text styles</a:t>
            </a:r>
          </a:p>
        </p:txBody>
      </p:sp>
      <p:sp>
        <p:nvSpPr>
          <p:cNvPr id="6" name="Content Placeholder 5"/>
          <p:cNvSpPr>
            <a:spLocks noGrp="1"/>
          </p:cNvSpPr>
          <p:nvPr>
            <p:ph sz="quarter" idx="4"/>
          </p:nvPr>
        </p:nvSpPr>
        <p:spPr>
          <a:xfrm>
            <a:off x="10864574" y="9603282"/>
            <a:ext cx="9452746" cy="17445336"/>
          </a:xfrm>
        </p:spPr>
        <p:txBody>
          <a:bodyPr/>
          <a:lstStyle>
            <a:lvl1pPr>
              <a:defRPr sz="1600"/>
            </a:lvl1pPr>
            <a:lvl2pPr>
              <a:defRPr sz="1300"/>
            </a:lvl2pPr>
            <a:lvl3pPr>
              <a:defRPr sz="1300"/>
            </a:lvl3pPr>
            <a:lvl4pPr>
              <a:defRPr sz="1000"/>
            </a:lvl4pPr>
            <a:lvl5pPr>
              <a:defRPr sz="1000"/>
            </a:lvl5pPr>
            <a:lvl6pPr>
              <a:defRPr sz="1000"/>
            </a:lvl6pPr>
            <a:lvl7pPr>
              <a:defRPr sz="1000"/>
            </a:lvl7pPr>
            <a:lvl8pPr>
              <a:defRPr sz="1000"/>
            </a:lvl8pPr>
            <a:lvl9pPr>
              <a:defRPr sz="1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13420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40767650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8443479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69483" y="1205752"/>
            <a:ext cx="7035565" cy="5130116"/>
          </a:xfrm>
        </p:spPr>
        <p:txBody>
          <a:bodyPr anchor="b"/>
          <a:lstStyle>
            <a:lvl1pPr algn="l">
              <a:defRPr sz="1300" b="1"/>
            </a:lvl1pPr>
          </a:lstStyle>
          <a:p>
            <a:r>
              <a:rPr lang="en-US" smtClean="0"/>
              <a:t>Click to edit Master title style</a:t>
            </a:r>
            <a:endParaRPr lang="en-GB"/>
          </a:p>
        </p:txBody>
      </p:sp>
      <p:sp>
        <p:nvSpPr>
          <p:cNvPr id="3" name="Content Placeholder 2"/>
          <p:cNvSpPr>
            <a:spLocks noGrp="1"/>
          </p:cNvSpPr>
          <p:nvPr>
            <p:ph idx="1"/>
          </p:nvPr>
        </p:nvSpPr>
        <p:spPr>
          <a:xfrm>
            <a:off x="8361581" y="1205771"/>
            <a:ext cx="11955747" cy="25842863"/>
          </a:xfrm>
        </p:spPr>
        <p:txBody>
          <a:bodyPr/>
          <a:lstStyle>
            <a:lvl1pPr>
              <a:defRPr sz="2300"/>
            </a:lvl1pPr>
            <a:lvl2pPr>
              <a:defRPr sz="1900"/>
            </a:lvl2pPr>
            <a:lvl3pPr>
              <a:defRPr sz="1600"/>
            </a:lvl3pPr>
            <a:lvl4pPr>
              <a:defRPr sz="1300"/>
            </a:lvl4pPr>
            <a:lvl5pPr>
              <a:defRPr sz="1300"/>
            </a:lvl5pPr>
            <a:lvl6pPr>
              <a:defRPr sz="1300"/>
            </a:lvl6pPr>
            <a:lvl7pPr>
              <a:defRPr sz="1300"/>
            </a:lvl7pPr>
            <a:lvl8pPr>
              <a:defRPr sz="1300"/>
            </a:lvl8pPr>
            <a:lvl9pPr>
              <a:defRPr sz="1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1069483" y="6335870"/>
            <a:ext cx="7035565" cy="20712749"/>
          </a:xfrm>
        </p:spPr>
        <p:txBody>
          <a:bodyPr/>
          <a:lstStyle>
            <a:lvl1pPr marL="0" indent="0">
              <a:buNone/>
              <a:defRPr sz="1000"/>
            </a:lvl1pPr>
            <a:lvl2pPr marL="323102" indent="0">
              <a:buNone/>
              <a:defRPr sz="600"/>
            </a:lvl2pPr>
            <a:lvl3pPr marL="646208" indent="0">
              <a:buNone/>
              <a:defRPr sz="600"/>
            </a:lvl3pPr>
            <a:lvl4pPr marL="969304" indent="0">
              <a:buNone/>
              <a:defRPr sz="600"/>
            </a:lvl4pPr>
            <a:lvl5pPr marL="1292407" indent="0">
              <a:buNone/>
              <a:defRPr sz="600"/>
            </a:lvl5pPr>
            <a:lvl6pPr marL="1615509" indent="0">
              <a:buNone/>
              <a:defRPr sz="600"/>
            </a:lvl6pPr>
            <a:lvl7pPr marL="1938612" indent="0">
              <a:buNone/>
              <a:defRPr sz="600"/>
            </a:lvl7pPr>
            <a:lvl8pPr marL="2261717" indent="0">
              <a:buNone/>
              <a:defRPr sz="600"/>
            </a:lvl8pPr>
            <a:lvl9pPr marL="2584820" indent="0">
              <a:buNone/>
              <a:defRPr sz="600"/>
            </a:lvl9pPr>
          </a:lstStyle>
          <a:p>
            <a:pPr lvl="0"/>
            <a:r>
              <a:rPr lang="en-US" smtClean="0"/>
              <a:t>Click to edit Master text styles</a:t>
            </a:r>
          </a:p>
        </p:txBody>
      </p:sp>
    </p:spTree>
    <p:extLst>
      <p:ext uri="{BB962C8B-B14F-4D97-AF65-F5344CB8AC3E}">
        <p14:creationId xmlns:p14="http://schemas.microsoft.com/office/powerpoint/2010/main" val="11864558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192105" y="21196121"/>
            <a:ext cx="12831893" cy="2502302"/>
          </a:xfrm>
        </p:spPr>
        <p:txBody>
          <a:bodyPr anchor="b"/>
          <a:lstStyle>
            <a:lvl1pPr algn="l">
              <a:defRPr sz="1300" b="1"/>
            </a:lvl1pPr>
          </a:lstStyle>
          <a:p>
            <a:r>
              <a:rPr lang="en-US" smtClean="0"/>
              <a:t>Click to edit Master title style</a:t>
            </a:r>
            <a:endParaRPr lang="en-GB"/>
          </a:p>
        </p:txBody>
      </p:sp>
      <p:sp>
        <p:nvSpPr>
          <p:cNvPr id="3" name="Picture Placeholder 2"/>
          <p:cNvSpPr>
            <a:spLocks noGrp="1"/>
          </p:cNvSpPr>
          <p:nvPr>
            <p:ph type="pic" idx="1"/>
          </p:nvPr>
        </p:nvSpPr>
        <p:spPr>
          <a:xfrm>
            <a:off x="4192105" y="2705269"/>
            <a:ext cx="12831893" cy="18167716"/>
          </a:xfrm>
        </p:spPr>
        <p:txBody>
          <a:bodyPr/>
          <a:lstStyle>
            <a:lvl1pPr marL="0" indent="0">
              <a:buNone/>
              <a:defRPr sz="2300"/>
            </a:lvl1pPr>
            <a:lvl2pPr marL="323102" indent="0">
              <a:buNone/>
              <a:defRPr sz="1900"/>
            </a:lvl2pPr>
            <a:lvl3pPr marL="646208" indent="0">
              <a:buNone/>
              <a:defRPr sz="1600"/>
            </a:lvl3pPr>
            <a:lvl4pPr marL="969304" indent="0">
              <a:buNone/>
              <a:defRPr sz="1300"/>
            </a:lvl4pPr>
            <a:lvl5pPr marL="1292407" indent="0">
              <a:buNone/>
              <a:defRPr sz="1300"/>
            </a:lvl5pPr>
            <a:lvl6pPr marL="1615509" indent="0">
              <a:buNone/>
              <a:defRPr sz="1300"/>
            </a:lvl6pPr>
            <a:lvl7pPr marL="1938612" indent="0">
              <a:buNone/>
              <a:defRPr sz="1300"/>
            </a:lvl7pPr>
            <a:lvl8pPr marL="2261717" indent="0">
              <a:buNone/>
              <a:defRPr sz="1300"/>
            </a:lvl8pPr>
            <a:lvl9pPr marL="2584820" indent="0">
              <a:buNone/>
              <a:defRPr sz="1300"/>
            </a:lvl9pPr>
          </a:lstStyle>
          <a:p>
            <a:pPr lvl="0"/>
            <a:endParaRPr lang="en-GB" noProof="0" smtClean="0"/>
          </a:p>
        </p:txBody>
      </p:sp>
      <p:sp>
        <p:nvSpPr>
          <p:cNvPr id="4" name="Text Placeholder 3"/>
          <p:cNvSpPr>
            <a:spLocks noGrp="1"/>
          </p:cNvSpPr>
          <p:nvPr>
            <p:ph type="body" sz="half" idx="2"/>
          </p:nvPr>
        </p:nvSpPr>
        <p:spPr>
          <a:xfrm>
            <a:off x="4192105" y="23698421"/>
            <a:ext cx="12831893" cy="3553160"/>
          </a:xfrm>
        </p:spPr>
        <p:txBody>
          <a:bodyPr/>
          <a:lstStyle>
            <a:lvl1pPr marL="0" indent="0">
              <a:buNone/>
              <a:defRPr sz="1000"/>
            </a:lvl1pPr>
            <a:lvl2pPr marL="323102" indent="0">
              <a:buNone/>
              <a:defRPr sz="600"/>
            </a:lvl2pPr>
            <a:lvl3pPr marL="646208" indent="0">
              <a:buNone/>
              <a:defRPr sz="600"/>
            </a:lvl3pPr>
            <a:lvl4pPr marL="969304" indent="0">
              <a:buNone/>
              <a:defRPr sz="600"/>
            </a:lvl4pPr>
            <a:lvl5pPr marL="1292407" indent="0">
              <a:buNone/>
              <a:defRPr sz="600"/>
            </a:lvl5pPr>
            <a:lvl6pPr marL="1615509" indent="0">
              <a:buNone/>
              <a:defRPr sz="600"/>
            </a:lvl6pPr>
            <a:lvl7pPr marL="1938612" indent="0">
              <a:buNone/>
              <a:defRPr sz="600"/>
            </a:lvl7pPr>
            <a:lvl8pPr marL="2261717" indent="0">
              <a:buNone/>
              <a:defRPr sz="600"/>
            </a:lvl8pPr>
            <a:lvl9pPr marL="2584820" indent="0">
              <a:buNone/>
              <a:defRPr sz="600"/>
            </a:lvl9pPr>
          </a:lstStyle>
          <a:p>
            <a:pPr lvl="0"/>
            <a:r>
              <a:rPr lang="en-US" smtClean="0"/>
              <a:t>Click to edit Master text styles</a:t>
            </a:r>
          </a:p>
        </p:txBody>
      </p:sp>
    </p:spTree>
    <p:extLst>
      <p:ext uri="{BB962C8B-B14F-4D97-AF65-F5344CB8AC3E}">
        <p14:creationId xmlns:p14="http://schemas.microsoft.com/office/powerpoint/2010/main" val="26708569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accent5"/>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16"/>
            <a:ext cx="21386800" cy="3872653"/>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64622" tIns="32306" rIns="64622" bIns="32306" anchor="ctr"/>
          <a:lstStyle/>
          <a:p>
            <a:endParaRPr lang="en-GB"/>
          </a:p>
        </p:txBody>
      </p:sp>
      <p:sp>
        <p:nvSpPr>
          <p:cNvPr id="1027" name="Rectangle 3"/>
          <p:cNvSpPr>
            <a:spLocks noChangeArrowheads="1"/>
          </p:cNvSpPr>
          <p:nvPr/>
        </p:nvSpPr>
        <p:spPr bwMode="auto">
          <a:xfrm>
            <a:off x="457473" y="4418829"/>
            <a:ext cx="4859514" cy="25202596"/>
          </a:xfrm>
          <a:prstGeom prst="rect">
            <a:avLst/>
          </a:prstGeom>
          <a:solidFill>
            <a:schemeClr val="bg2"/>
          </a:solidFill>
          <a:ln w="9525">
            <a:solidFill>
              <a:schemeClr val="tx1"/>
            </a:solidFill>
            <a:miter lim="800000"/>
            <a:headEnd/>
            <a:tailEnd/>
          </a:ln>
        </p:spPr>
        <p:txBody>
          <a:bodyPr wrap="none" lIns="64622" tIns="32306" rIns="64622" bIns="32306" anchor="ctr"/>
          <a:lstStyle/>
          <a:p>
            <a:endParaRPr lang="en-GB"/>
          </a:p>
        </p:txBody>
      </p:sp>
      <p:sp>
        <p:nvSpPr>
          <p:cNvPr id="1028" name="Rectangle 6"/>
          <p:cNvSpPr>
            <a:spLocks noGrp="1" noChangeArrowheads="1"/>
          </p:cNvSpPr>
          <p:nvPr>
            <p:ph type="title"/>
          </p:nvPr>
        </p:nvSpPr>
        <p:spPr bwMode="auto">
          <a:xfrm>
            <a:off x="468691" y="1171027"/>
            <a:ext cx="20428130" cy="2025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2902" tIns="26450" rIns="52902" bIns="26450" numCol="1" anchor="ctr" anchorCtr="0" compatLnSpc="1">
            <a:prstTxWarp prst="textNoShape">
              <a:avLst/>
            </a:prstTxWarp>
          </a:bodyPr>
          <a:lstStyle/>
          <a:p>
            <a:pPr lvl="0"/>
            <a:r>
              <a:rPr lang="en-US" smtClean="0"/>
              <a:t>Click to edit Master title style</a:t>
            </a:r>
          </a:p>
        </p:txBody>
      </p:sp>
      <p:sp>
        <p:nvSpPr>
          <p:cNvPr id="1029" name="Rectangle 7"/>
          <p:cNvSpPr>
            <a:spLocks noGrp="1" noChangeArrowheads="1"/>
          </p:cNvSpPr>
          <p:nvPr>
            <p:ph type="body" idx="1"/>
          </p:nvPr>
        </p:nvSpPr>
        <p:spPr bwMode="auto">
          <a:xfrm>
            <a:off x="457473" y="4430066"/>
            <a:ext cx="4859514" cy="252048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264547" tIns="264547" rIns="264547" bIns="264547" numCol="1" anchor="t" anchorCtr="0" compatLnSpc="1">
            <a:prstTxWarp prst="textNoShape">
              <a:avLst/>
            </a:prstTxWarp>
          </a:bodyPr>
          <a:lstStyle/>
          <a:p>
            <a:pPr lvl="0"/>
            <a:r>
              <a:rPr lang="en-US" smtClean="0"/>
              <a:t>Click to edit Master text styles</a:t>
            </a:r>
          </a:p>
          <a:p>
            <a:pPr lvl="1"/>
            <a:r>
              <a:rPr lang="en-US" smtClean="0"/>
              <a:t>Second level</a:t>
            </a:r>
          </a:p>
        </p:txBody>
      </p:sp>
      <p:sp>
        <p:nvSpPr>
          <p:cNvPr id="1030" name="Rectangle 8"/>
          <p:cNvSpPr>
            <a:spLocks noChangeArrowheads="1"/>
          </p:cNvSpPr>
          <p:nvPr/>
        </p:nvSpPr>
        <p:spPr bwMode="auto">
          <a:xfrm>
            <a:off x="0" y="0"/>
            <a:ext cx="21386800" cy="3027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txBody>
          <a:bodyPr wrap="none" lIns="64622" tIns="32306" rIns="64622" bIns="32306" anchor="ctr"/>
          <a:lstStyle/>
          <a:p>
            <a:endParaRPr lang="en-GB"/>
          </a:p>
        </p:txBody>
      </p:sp>
      <p:sp>
        <p:nvSpPr>
          <p:cNvPr id="1031" name="Rectangle 9"/>
          <p:cNvSpPr>
            <a:spLocks noChangeArrowheads="1"/>
          </p:cNvSpPr>
          <p:nvPr/>
        </p:nvSpPr>
        <p:spPr bwMode="auto">
          <a:xfrm>
            <a:off x="5599544" y="4418829"/>
            <a:ext cx="10117076" cy="25202596"/>
          </a:xfrm>
          <a:prstGeom prst="rect">
            <a:avLst/>
          </a:prstGeom>
          <a:solidFill>
            <a:schemeClr val="bg2"/>
          </a:solidFill>
          <a:ln w="9525">
            <a:solidFill>
              <a:schemeClr val="tx1"/>
            </a:solidFill>
            <a:miter lim="800000"/>
            <a:headEnd/>
            <a:tailEnd/>
          </a:ln>
        </p:spPr>
        <p:txBody>
          <a:bodyPr wrap="none" lIns="64622" tIns="32306" rIns="64622" bIns="32306" anchor="ctr"/>
          <a:lstStyle/>
          <a:p>
            <a:endParaRPr lang="en-GB"/>
          </a:p>
        </p:txBody>
      </p:sp>
      <p:sp>
        <p:nvSpPr>
          <p:cNvPr id="1032" name="Rectangle 11"/>
          <p:cNvSpPr>
            <a:spLocks noChangeArrowheads="1"/>
          </p:cNvSpPr>
          <p:nvPr/>
        </p:nvSpPr>
        <p:spPr bwMode="auto">
          <a:xfrm>
            <a:off x="16033940" y="4418829"/>
            <a:ext cx="4862880" cy="25202596"/>
          </a:xfrm>
          <a:prstGeom prst="rect">
            <a:avLst/>
          </a:prstGeom>
          <a:solidFill>
            <a:schemeClr val="bg2"/>
          </a:solidFill>
          <a:ln w="9525">
            <a:solidFill>
              <a:schemeClr val="tx1"/>
            </a:solidFill>
            <a:miter lim="800000"/>
            <a:headEnd/>
            <a:tailEnd/>
          </a:ln>
        </p:spPr>
        <p:txBody>
          <a:bodyPr wrap="none" lIns="64622" tIns="32306" rIns="64622" bIns="32306" anchor="ctr"/>
          <a:lstStyle/>
          <a:p>
            <a:endParaRPr lang="en-GB"/>
          </a:p>
        </p:txBody>
      </p:sp>
      <p:sp>
        <p:nvSpPr>
          <p:cNvPr id="2057" name="Text Box 14"/>
          <p:cNvSpPr txBox="1">
            <a:spLocks noChangeArrowheads="1"/>
          </p:cNvSpPr>
          <p:nvPr userDrawn="1"/>
        </p:nvSpPr>
        <p:spPr bwMode="auto">
          <a:xfrm>
            <a:off x="457481" y="29895634"/>
            <a:ext cx="2336693" cy="1134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2902" tIns="26450" rIns="52902" bIns="26450">
            <a:spAutoFit/>
          </a:bodyPr>
          <a:lstStyle>
            <a:lvl1pPr defTabSz="749300" eaLnBrk="0" hangingPunct="0">
              <a:defRPr sz="2400">
                <a:solidFill>
                  <a:schemeClr val="tx1"/>
                </a:solidFill>
                <a:latin typeface="Arial Narrow" pitchFamily="34" charset="0"/>
                <a:ea typeface="ＭＳ Ｐゴシック"/>
                <a:cs typeface="ＭＳ Ｐゴシック"/>
              </a:defRPr>
            </a:lvl1pPr>
            <a:lvl2pPr marL="742950" indent="-285750" defTabSz="749300" eaLnBrk="0" hangingPunct="0">
              <a:defRPr sz="2400">
                <a:solidFill>
                  <a:schemeClr val="tx1"/>
                </a:solidFill>
                <a:latin typeface="Arial Narrow" pitchFamily="34" charset="0"/>
                <a:ea typeface="ＭＳ Ｐゴシック"/>
                <a:cs typeface="ＭＳ Ｐゴシック"/>
              </a:defRPr>
            </a:lvl2pPr>
            <a:lvl3pPr marL="1143000" indent="-228600" defTabSz="749300" eaLnBrk="0" hangingPunct="0">
              <a:defRPr sz="2400">
                <a:solidFill>
                  <a:schemeClr val="tx1"/>
                </a:solidFill>
                <a:latin typeface="Arial Narrow" pitchFamily="34" charset="0"/>
                <a:ea typeface="ＭＳ Ｐゴシック"/>
                <a:cs typeface="ＭＳ Ｐゴシック"/>
              </a:defRPr>
            </a:lvl3pPr>
            <a:lvl4pPr marL="1600200" indent="-228600" defTabSz="749300" eaLnBrk="0" hangingPunct="0">
              <a:defRPr sz="2400">
                <a:solidFill>
                  <a:schemeClr val="tx1"/>
                </a:solidFill>
                <a:latin typeface="Arial Narrow" pitchFamily="34" charset="0"/>
                <a:ea typeface="ＭＳ Ｐゴシック"/>
                <a:cs typeface="ＭＳ Ｐゴシック"/>
              </a:defRPr>
            </a:lvl4pPr>
            <a:lvl5pPr marL="2057400" indent="-228600" defTabSz="749300" eaLnBrk="0" hangingPunct="0">
              <a:defRPr sz="2400">
                <a:solidFill>
                  <a:schemeClr val="tx1"/>
                </a:solidFill>
                <a:latin typeface="Arial Narrow" pitchFamily="34" charset="0"/>
                <a:ea typeface="ＭＳ Ｐゴシック"/>
                <a:cs typeface="ＭＳ Ｐゴシック"/>
              </a:defRPr>
            </a:lvl5pPr>
            <a:lvl6pPr marL="2514600" indent="-228600" defTabSz="749300" eaLnBrk="0" fontAlgn="base" hangingPunct="0">
              <a:spcBef>
                <a:spcPct val="0"/>
              </a:spcBef>
              <a:spcAft>
                <a:spcPct val="0"/>
              </a:spcAft>
              <a:defRPr sz="2400">
                <a:solidFill>
                  <a:schemeClr val="tx1"/>
                </a:solidFill>
                <a:latin typeface="Arial Narrow" pitchFamily="34" charset="0"/>
                <a:ea typeface="ＭＳ Ｐゴシック"/>
                <a:cs typeface="ＭＳ Ｐゴシック"/>
              </a:defRPr>
            </a:lvl6pPr>
            <a:lvl7pPr marL="2971800" indent="-228600" defTabSz="749300" eaLnBrk="0" fontAlgn="base" hangingPunct="0">
              <a:spcBef>
                <a:spcPct val="0"/>
              </a:spcBef>
              <a:spcAft>
                <a:spcPct val="0"/>
              </a:spcAft>
              <a:defRPr sz="2400">
                <a:solidFill>
                  <a:schemeClr val="tx1"/>
                </a:solidFill>
                <a:latin typeface="Arial Narrow" pitchFamily="34" charset="0"/>
                <a:ea typeface="ＭＳ Ｐゴシック"/>
                <a:cs typeface="ＭＳ Ｐゴシック"/>
              </a:defRPr>
            </a:lvl7pPr>
            <a:lvl8pPr marL="3429000" indent="-228600" defTabSz="749300" eaLnBrk="0" fontAlgn="base" hangingPunct="0">
              <a:spcBef>
                <a:spcPct val="0"/>
              </a:spcBef>
              <a:spcAft>
                <a:spcPct val="0"/>
              </a:spcAft>
              <a:defRPr sz="2400">
                <a:solidFill>
                  <a:schemeClr val="tx1"/>
                </a:solidFill>
                <a:latin typeface="Arial Narrow" pitchFamily="34" charset="0"/>
                <a:ea typeface="ＭＳ Ｐゴシック"/>
                <a:cs typeface="ＭＳ Ｐゴシック"/>
              </a:defRPr>
            </a:lvl8pPr>
            <a:lvl9pPr marL="3886200" indent="-228600" defTabSz="749300" eaLnBrk="0" fontAlgn="base" hangingPunct="0">
              <a:spcBef>
                <a:spcPct val="0"/>
              </a:spcBef>
              <a:spcAft>
                <a:spcPct val="0"/>
              </a:spcAft>
              <a:defRPr sz="2400">
                <a:solidFill>
                  <a:schemeClr val="tx1"/>
                </a:solidFill>
                <a:latin typeface="Arial Narrow" pitchFamily="34" charset="0"/>
                <a:ea typeface="ＭＳ Ｐゴシック"/>
                <a:cs typeface="ＭＳ Ｐゴシック"/>
              </a:defRPr>
            </a:lvl9pPr>
          </a:lstStyle>
          <a:p>
            <a:pPr>
              <a:lnSpc>
                <a:spcPct val="65000"/>
              </a:lnSpc>
              <a:spcBef>
                <a:spcPct val="50000"/>
              </a:spcBef>
              <a:defRPr/>
            </a:pPr>
            <a:r>
              <a:rPr lang="en-US" sz="600" b="1" smtClean="0">
                <a:latin typeface="Arial" pitchFamily="34" charset="0"/>
              </a:rPr>
              <a:t>Poster template by ResearchPosters.co.za</a:t>
            </a:r>
          </a:p>
        </p:txBody>
      </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iming>
    <p:tnLst>
      <p:par>
        <p:cTn id="1" dur="indefinite" restart="never" nodeType="tmRoot"/>
      </p:par>
    </p:tnLst>
  </p:timing>
  <p:txStyles>
    <p:titleStyle>
      <a:lvl1pPr algn="ctr" defTabSz="528483" rtl="0" eaLnBrk="0" fontAlgn="base" hangingPunct="0">
        <a:spcBef>
          <a:spcPct val="0"/>
        </a:spcBef>
        <a:spcAft>
          <a:spcPct val="0"/>
        </a:spcAft>
        <a:defRPr sz="4800">
          <a:solidFill>
            <a:schemeClr val="bg1"/>
          </a:solidFill>
          <a:latin typeface="+mj-lt"/>
          <a:ea typeface="ＭＳ Ｐゴシック" charset="-128"/>
          <a:cs typeface="ＭＳ Ｐゴシック" charset="-128"/>
        </a:defRPr>
      </a:lvl1pPr>
      <a:lvl2pPr algn="ctr" defTabSz="528483" rtl="0" eaLnBrk="0" fontAlgn="base" hangingPunct="0">
        <a:spcBef>
          <a:spcPct val="0"/>
        </a:spcBef>
        <a:spcAft>
          <a:spcPct val="0"/>
        </a:spcAft>
        <a:defRPr sz="4800">
          <a:solidFill>
            <a:schemeClr val="bg1"/>
          </a:solidFill>
          <a:latin typeface="Arial Black" charset="0"/>
          <a:ea typeface="ＭＳ Ｐゴシック" charset="-128"/>
          <a:cs typeface="ＭＳ Ｐゴシック" charset="-128"/>
        </a:defRPr>
      </a:lvl2pPr>
      <a:lvl3pPr algn="ctr" defTabSz="528483" rtl="0" eaLnBrk="0" fontAlgn="base" hangingPunct="0">
        <a:spcBef>
          <a:spcPct val="0"/>
        </a:spcBef>
        <a:spcAft>
          <a:spcPct val="0"/>
        </a:spcAft>
        <a:defRPr sz="4800">
          <a:solidFill>
            <a:schemeClr val="bg1"/>
          </a:solidFill>
          <a:latin typeface="Arial Black" charset="0"/>
          <a:ea typeface="ＭＳ Ｐゴシック" charset="-128"/>
          <a:cs typeface="ＭＳ Ｐゴシック" charset="-128"/>
        </a:defRPr>
      </a:lvl3pPr>
      <a:lvl4pPr algn="ctr" defTabSz="528483" rtl="0" eaLnBrk="0" fontAlgn="base" hangingPunct="0">
        <a:spcBef>
          <a:spcPct val="0"/>
        </a:spcBef>
        <a:spcAft>
          <a:spcPct val="0"/>
        </a:spcAft>
        <a:defRPr sz="4800">
          <a:solidFill>
            <a:schemeClr val="bg1"/>
          </a:solidFill>
          <a:latin typeface="Arial Black" charset="0"/>
          <a:ea typeface="ＭＳ Ｐゴシック" charset="-128"/>
          <a:cs typeface="ＭＳ Ｐゴシック" charset="-128"/>
        </a:defRPr>
      </a:lvl4pPr>
      <a:lvl5pPr algn="ctr" defTabSz="528483" rtl="0" eaLnBrk="0" fontAlgn="base" hangingPunct="0">
        <a:spcBef>
          <a:spcPct val="0"/>
        </a:spcBef>
        <a:spcAft>
          <a:spcPct val="0"/>
        </a:spcAft>
        <a:defRPr sz="4800">
          <a:solidFill>
            <a:schemeClr val="bg1"/>
          </a:solidFill>
          <a:latin typeface="Arial Black" charset="0"/>
          <a:ea typeface="ＭＳ Ｐゴシック" charset="-128"/>
          <a:cs typeface="ＭＳ Ｐゴシック" charset="-128"/>
        </a:defRPr>
      </a:lvl5pPr>
      <a:lvl6pPr marL="323102" algn="ctr" defTabSz="529526" rtl="0" fontAlgn="base">
        <a:spcBef>
          <a:spcPct val="0"/>
        </a:spcBef>
        <a:spcAft>
          <a:spcPct val="0"/>
        </a:spcAft>
        <a:defRPr sz="4800">
          <a:solidFill>
            <a:schemeClr val="tx2"/>
          </a:solidFill>
          <a:latin typeface="Arial Black" charset="0"/>
        </a:defRPr>
      </a:lvl6pPr>
      <a:lvl7pPr marL="646208" algn="ctr" defTabSz="529526" rtl="0" fontAlgn="base">
        <a:spcBef>
          <a:spcPct val="0"/>
        </a:spcBef>
        <a:spcAft>
          <a:spcPct val="0"/>
        </a:spcAft>
        <a:defRPr sz="4800">
          <a:solidFill>
            <a:schemeClr val="tx2"/>
          </a:solidFill>
          <a:latin typeface="Arial Black" charset="0"/>
        </a:defRPr>
      </a:lvl7pPr>
      <a:lvl8pPr marL="969304" algn="ctr" defTabSz="529526" rtl="0" fontAlgn="base">
        <a:spcBef>
          <a:spcPct val="0"/>
        </a:spcBef>
        <a:spcAft>
          <a:spcPct val="0"/>
        </a:spcAft>
        <a:defRPr sz="4800">
          <a:solidFill>
            <a:schemeClr val="tx2"/>
          </a:solidFill>
          <a:latin typeface="Arial Black" charset="0"/>
        </a:defRPr>
      </a:lvl8pPr>
      <a:lvl9pPr marL="1292407" algn="ctr" defTabSz="529526" rtl="0" fontAlgn="base">
        <a:spcBef>
          <a:spcPct val="0"/>
        </a:spcBef>
        <a:spcAft>
          <a:spcPct val="0"/>
        </a:spcAft>
        <a:defRPr sz="4800">
          <a:solidFill>
            <a:schemeClr val="tx2"/>
          </a:solidFill>
          <a:latin typeface="Arial Black" charset="0"/>
        </a:defRPr>
      </a:lvl9pPr>
    </p:titleStyle>
    <p:bodyStyle>
      <a:lvl1pPr marL="198384" indent="-198384" algn="l" defTabSz="528483" rtl="0" eaLnBrk="0" fontAlgn="base" hangingPunct="0">
        <a:spcBef>
          <a:spcPct val="20000"/>
        </a:spcBef>
        <a:spcAft>
          <a:spcPct val="0"/>
        </a:spcAft>
        <a:buChar char="•"/>
        <a:defRPr sz="1600">
          <a:solidFill>
            <a:schemeClr val="tx2"/>
          </a:solidFill>
          <a:latin typeface="+mn-lt"/>
          <a:ea typeface="ＭＳ Ｐゴシック" charset="-128"/>
          <a:cs typeface="ＭＳ Ｐゴシック" charset="-128"/>
        </a:defRPr>
      </a:lvl1pPr>
      <a:lvl2pPr marL="428507" indent="-163466" algn="l" defTabSz="528483" rtl="0" eaLnBrk="0" fontAlgn="base" hangingPunct="0">
        <a:spcBef>
          <a:spcPct val="20000"/>
        </a:spcBef>
        <a:spcAft>
          <a:spcPct val="0"/>
        </a:spcAft>
        <a:buChar char="–"/>
        <a:defRPr sz="1600">
          <a:solidFill>
            <a:schemeClr val="tx2"/>
          </a:solidFill>
          <a:latin typeface="+mn-lt"/>
          <a:ea typeface="ＭＳ Ｐゴシック" charset="-128"/>
          <a:cs typeface="ＭＳ Ｐゴシック"/>
        </a:defRPr>
      </a:lvl2pPr>
      <a:lvl3pPr marL="661796" indent="-133310" algn="l" defTabSz="528483" rtl="0" eaLnBrk="0" fontAlgn="base" hangingPunct="0">
        <a:spcBef>
          <a:spcPct val="20000"/>
        </a:spcBef>
        <a:spcAft>
          <a:spcPct val="0"/>
        </a:spcAft>
        <a:buChar char="•"/>
        <a:defRPr sz="1300">
          <a:solidFill>
            <a:schemeClr val="tx1"/>
          </a:solidFill>
          <a:latin typeface="+mn-lt"/>
          <a:ea typeface="ＭＳ Ｐゴシック" charset="-128"/>
          <a:cs typeface="ＭＳ Ｐゴシック"/>
        </a:defRPr>
      </a:lvl3pPr>
      <a:lvl4pPr marL="926831" indent="-131725" algn="l" defTabSz="528483" rtl="0" eaLnBrk="0" fontAlgn="base" hangingPunct="0">
        <a:spcBef>
          <a:spcPct val="20000"/>
        </a:spcBef>
        <a:spcAft>
          <a:spcPct val="0"/>
        </a:spcAft>
        <a:buChar char="–"/>
        <a:defRPr sz="1000">
          <a:solidFill>
            <a:schemeClr val="tx1"/>
          </a:solidFill>
          <a:latin typeface="+mn-lt"/>
          <a:ea typeface="ＭＳ Ｐゴシック" charset="-128"/>
          <a:cs typeface="ＭＳ Ｐゴシック"/>
        </a:defRPr>
      </a:lvl4pPr>
      <a:lvl5pPr marL="1191868" indent="-131725" algn="l" defTabSz="528483" rtl="0" eaLnBrk="0" fontAlgn="base" hangingPunct="0">
        <a:spcBef>
          <a:spcPct val="20000"/>
        </a:spcBef>
        <a:spcAft>
          <a:spcPct val="0"/>
        </a:spcAft>
        <a:buChar char="»"/>
        <a:defRPr sz="1000">
          <a:solidFill>
            <a:schemeClr val="tx1"/>
          </a:solidFill>
          <a:latin typeface="+mn-lt"/>
          <a:ea typeface="ＭＳ Ｐゴシック" charset="-128"/>
          <a:cs typeface="ＭＳ Ｐゴシック"/>
        </a:defRPr>
      </a:lvl5pPr>
      <a:lvl6pPr marL="1515662" indent="-132380" algn="l" defTabSz="529526" rtl="0" fontAlgn="base">
        <a:spcBef>
          <a:spcPct val="20000"/>
        </a:spcBef>
        <a:spcAft>
          <a:spcPct val="0"/>
        </a:spcAft>
        <a:buChar char="»"/>
        <a:defRPr sz="1000">
          <a:solidFill>
            <a:schemeClr val="tx1"/>
          </a:solidFill>
          <a:latin typeface="+mn-lt"/>
          <a:ea typeface="ＭＳ Ｐゴシック" charset="-128"/>
        </a:defRPr>
      </a:lvl6pPr>
      <a:lvl7pPr marL="1838764" indent="-132380" algn="l" defTabSz="529526" rtl="0" fontAlgn="base">
        <a:spcBef>
          <a:spcPct val="20000"/>
        </a:spcBef>
        <a:spcAft>
          <a:spcPct val="0"/>
        </a:spcAft>
        <a:buChar char="»"/>
        <a:defRPr sz="1000">
          <a:solidFill>
            <a:schemeClr val="tx1"/>
          </a:solidFill>
          <a:latin typeface="+mn-lt"/>
          <a:ea typeface="ＭＳ Ｐゴシック" charset="-128"/>
        </a:defRPr>
      </a:lvl7pPr>
      <a:lvl8pPr marL="2161866" indent="-132380" algn="l" defTabSz="529526" rtl="0" fontAlgn="base">
        <a:spcBef>
          <a:spcPct val="20000"/>
        </a:spcBef>
        <a:spcAft>
          <a:spcPct val="0"/>
        </a:spcAft>
        <a:buChar char="»"/>
        <a:defRPr sz="1000">
          <a:solidFill>
            <a:schemeClr val="tx1"/>
          </a:solidFill>
          <a:latin typeface="+mn-lt"/>
          <a:ea typeface="ＭＳ Ｐゴシック" charset="-128"/>
        </a:defRPr>
      </a:lvl8pPr>
      <a:lvl9pPr marL="2484972" indent="-132380" algn="l" defTabSz="529526" rtl="0" fontAlgn="base">
        <a:spcBef>
          <a:spcPct val="20000"/>
        </a:spcBef>
        <a:spcAft>
          <a:spcPct val="0"/>
        </a:spcAft>
        <a:buChar char="»"/>
        <a:defRPr sz="1000">
          <a:solidFill>
            <a:schemeClr val="tx1"/>
          </a:solidFill>
          <a:latin typeface="+mn-lt"/>
          <a:ea typeface="ＭＳ Ｐゴシック" charset="-128"/>
        </a:defRPr>
      </a:lvl9pPr>
    </p:bodyStyle>
    <p:otherStyle>
      <a:defPPr>
        <a:defRPr lang="en-GB"/>
      </a:defPPr>
      <a:lvl1pPr marL="0" algn="l" defTabSz="323102" rtl="0" eaLnBrk="1" latinLnBrk="0" hangingPunct="1">
        <a:defRPr sz="1300" kern="1200">
          <a:solidFill>
            <a:schemeClr val="tx1"/>
          </a:solidFill>
          <a:latin typeface="+mn-lt"/>
          <a:ea typeface="+mn-ea"/>
          <a:cs typeface="+mn-cs"/>
        </a:defRPr>
      </a:lvl1pPr>
      <a:lvl2pPr marL="323102" algn="l" defTabSz="323102" rtl="0" eaLnBrk="1" latinLnBrk="0" hangingPunct="1">
        <a:defRPr sz="1300" kern="1200">
          <a:solidFill>
            <a:schemeClr val="tx1"/>
          </a:solidFill>
          <a:latin typeface="+mn-lt"/>
          <a:ea typeface="+mn-ea"/>
          <a:cs typeface="+mn-cs"/>
        </a:defRPr>
      </a:lvl2pPr>
      <a:lvl3pPr marL="646208" algn="l" defTabSz="323102" rtl="0" eaLnBrk="1" latinLnBrk="0" hangingPunct="1">
        <a:defRPr sz="1300" kern="1200">
          <a:solidFill>
            <a:schemeClr val="tx1"/>
          </a:solidFill>
          <a:latin typeface="+mn-lt"/>
          <a:ea typeface="+mn-ea"/>
          <a:cs typeface="+mn-cs"/>
        </a:defRPr>
      </a:lvl3pPr>
      <a:lvl4pPr marL="969304" algn="l" defTabSz="323102" rtl="0" eaLnBrk="1" latinLnBrk="0" hangingPunct="1">
        <a:defRPr sz="1300" kern="1200">
          <a:solidFill>
            <a:schemeClr val="tx1"/>
          </a:solidFill>
          <a:latin typeface="+mn-lt"/>
          <a:ea typeface="+mn-ea"/>
          <a:cs typeface="+mn-cs"/>
        </a:defRPr>
      </a:lvl4pPr>
      <a:lvl5pPr marL="1292407" algn="l" defTabSz="323102" rtl="0" eaLnBrk="1" latinLnBrk="0" hangingPunct="1">
        <a:defRPr sz="1300" kern="1200">
          <a:solidFill>
            <a:schemeClr val="tx1"/>
          </a:solidFill>
          <a:latin typeface="+mn-lt"/>
          <a:ea typeface="+mn-ea"/>
          <a:cs typeface="+mn-cs"/>
        </a:defRPr>
      </a:lvl5pPr>
      <a:lvl6pPr marL="1615509" algn="l" defTabSz="323102" rtl="0" eaLnBrk="1" latinLnBrk="0" hangingPunct="1">
        <a:defRPr sz="1300" kern="1200">
          <a:solidFill>
            <a:schemeClr val="tx1"/>
          </a:solidFill>
          <a:latin typeface="+mn-lt"/>
          <a:ea typeface="+mn-ea"/>
          <a:cs typeface="+mn-cs"/>
        </a:defRPr>
      </a:lvl6pPr>
      <a:lvl7pPr marL="1938612" algn="l" defTabSz="323102" rtl="0" eaLnBrk="1" latinLnBrk="0" hangingPunct="1">
        <a:defRPr sz="1300" kern="1200">
          <a:solidFill>
            <a:schemeClr val="tx1"/>
          </a:solidFill>
          <a:latin typeface="+mn-lt"/>
          <a:ea typeface="+mn-ea"/>
          <a:cs typeface="+mn-cs"/>
        </a:defRPr>
      </a:lvl7pPr>
      <a:lvl8pPr marL="2261717" algn="l" defTabSz="323102" rtl="0" eaLnBrk="1" latinLnBrk="0" hangingPunct="1">
        <a:defRPr sz="1300" kern="1200">
          <a:solidFill>
            <a:schemeClr val="tx1"/>
          </a:solidFill>
          <a:latin typeface="+mn-lt"/>
          <a:ea typeface="+mn-ea"/>
          <a:cs typeface="+mn-cs"/>
        </a:defRPr>
      </a:lvl8pPr>
      <a:lvl9pPr marL="2584820" algn="l" defTabSz="323102" rtl="0" eaLnBrk="1" latinLnBrk="0" hangingPunct="1">
        <a:defRPr sz="13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accent5"/>
        </a:solidFill>
        <a:effectLst/>
      </p:bgPr>
    </p:bg>
    <p:spTree>
      <p:nvGrpSpPr>
        <p:cNvPr id="1" name=""/>
        <p:cNvGrpSpPr/>
        <p:nvPr/>
      </p:nvGrpSpPr>
      <p:grpSpPr>
        <a:xfrm>
          <a:off x="0" y="0"/>
          <a:ext cx="0" cy="0"/>
          <a:chOff x="0" y="0"/>
          <a:chExt cx="0" cy="0"/>
        </a:xfrm>
      </p:grpSpPr>
      <p:sp>
        <p:nvSpPr>
          <p:cNvPr id="2050" name="Rectangle 2"/>
          <p:cNvSpPr>
            <a:spLocks noChangeArrowheads="1"/>
          </p:cNvSpPr>
          <p:nvPr/>
        </p:nvSpPr>
        <p:spPr bwMode="auto">
          <a:xfrm>
            <a:off x="0" y="16"/>
            <a:ext cx="21386800" cy="3872653"/>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64622" tIns="32306" rIns="64622" bIns="32306" anchor="ctr"/>
          <a:lstStyle/>
          <a:p>
            <a:endParaRPr lang="en-GB"/>
          </a:p>
        </p:txBody>
      </p:sp>
      <p:sp>
        <p:nvSpPr>
          <p:cNvPr id="2051" name="Rectangle 3"/>
          <p:cNvSpPr>
            <a:spLocks noChangeArrowheads="1"/>
          </p:cNvSpPr>
          <p:nvPr/>
        </p:nvSpPr>
        <p:spPr bwMode="auto">
          <a:xfrm>
            <a:off x="338621" y="4418829"/>
            <a:ext cx="20643410" cy="25202596"/>
          </a:xfrm>
          <a:prstGeom prst="rect">
            <a:avLst/>
          </a:prstGeom>
          <a:solidFill>
            <a:schemeClr val="bg2"/>
          </a:solidFill>
          <a:ln w="9525">
            <a:solidFill>
              <a:schemeClr val="tx1"/>
            </a:solidFill>
            <a:miter lim="800000"/>
            <a:headEnd/>
            <a:tailEnd/>
          </a:ln>
        </p:spPr>
        <p:txBody>
          <a:bodyPr wrap="none" lIns="64622" tIns="32306" rIns="64622" bIns="32306" anchor="ctr"/>
          <a:lstStyle/>
          <a:p>
            <a:endParaRPr lang="en-GB"/>
          </a:p>
        </p:txBody>
      </p:sp>
      <p:sp>
        <p:nvSpPr>
          <p:cNvPr id="2052" name="Rectangle 6"/>
          <p:cNvSpPr>
            <a:spLocks noGrp="1" noChangeArrowheads="1"/>
          </p:cNvSpPr>
          <p:nvPr>
            <p:ph type="title"/>
          </p:nvPr>
        </p:nvSpPr>
        <p:spPr bwMode="auto">
          <a:xfrm>
            <a:off x="468691" y="1171027"/>
            <a:ext cx="20428130" cy="2025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2902" tIns="26450" rIns="52902" bIns="26450" numCol="1" anchor="ctr" anchorCtr="0" compatLnSpc="1">
            <a:prstTxWarp prst="textNoShape">
              <a:avLst/>
            </a:prstTxWarp>
          </a:bodyPr>
          <a:lstStyle/>
          <a:p>
            <a:pPr lvl="0"/>
            <a:r>
              <a:rPr lang="en-US" smtClean="0"/>
              <a:t>Click to edit Master title style</a:t>
            </a:r>
          </a:p>
        </p:txBody>
      </p:sp>
      <p:sp>
        <p:nvSpPr>
          <p:cNvPr id="2053" name="Rectangle 7"/>
          <p:cNvSpPr>
            <a:spLocks noGrp="1" noChangeArrowheads="1"/>
          </p:cNvSpPr>
          <p:nvPr>
            <p:ph type="body" idx="1"/>
          </p:nvPr>
        </p:nvSpPr>
        <p:spPr bwMode="auto">
          <a:xfrm>
            <a:off x="338621" y="4418829"/>
            <a:ext cx="20558192" cy="252025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264547" tIns="264547" rIns="264547" bIns="264547" numCol="1" anchor="t" anchorCtr="0" compatLnSpc="1">
            <a:prstTxWarp prst="textNoShape">
              <a:avLst/>
            </a:prstTxWarp>
          </a:bodyPr>
          <a:lstStyle/>
          <a:p>
            <a:pPr lvl="0"/>
            <a:r>
              <a:rPr lang="en-US" smtClean="0"/>
              <a:t>Click to edit Master text styles</a:t>
            </a:r>
          </a:p>
          <a:p>
            <a:pPr lvl="1"/>
            <a:r>
              <a:rPr lang="en-US" smtClean="0"/>
              <a:t>Second level</a:t>
            </a:r>
          </a:p>
        </p:txBody>
      </p:sp>
      <p:sp>
        <p:nvSpPr>
          <p:cNvPr id="2054" name="Rectangle 8"/>
          <p:cNvSpPr>
            <a:spLocks noChangeArrowheads="1"/>
          </p:cNvSpPr>
          <p:nvPr/>
        </p:nvSpPr>
        <p:spPr bwMode="auto">
          <a:xfrm>
            <a:off x="0" y="0"/>
            <a:ext cx="21386800" cy="3027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txBody>
          <a:bodyPr wrap="none" lIns="64622" tIns="32306" rIns="64622" bIns="32306" anchor="ctr"/>
          <a:lstStyle/>
          <a:p>
            <a:endParaRPr lang="en-GB"/>
          </a:p>
        </p:txBody>
      </p:sp>
      <p:sp>
        <p:nvSpPr>
          <p:cNvPr id="3079" name="Text Box 14"/>
          <p:cNvSpPr txBox="1">
            <a:spLocks noChangeArrowheads="1"/>
          </p:cNvSpPr>
          <p:nvPr userDrawn="1"/>
        </p:nvSpPr>
        <p:spPr bwMode="auto">
          <a:xfrm>
            <a:off x="338628" y="29884392"/>
            <a:ext cx="2336693" cy="1134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2902" tIns="26450" rIns="52902" bIns="26450">
            <a:spAutoFit/>
          </a:bodyPr>
          <a:lstStyle>
            <a:lvl1pPr defTabSz="749300" eaLnBrk="0" hangingPunct="0">
              <a:defRPr sz="2400">
                <a:solidFill>
                  <a:schemeClr val="tx1"/>
                </a:solidFill>
                <a:latin typeface="Arial Narrow" pitchFamily="34" charset="0"/>
                <a:ea typeface="ＭＳ Ｐゴシック"/>
                <a:cs typeface="ＭＳ Ｐゴシック"/>
              </a:defRPr>
            </a:lvl1pPr>
            <a:lvl2pPr marL="742950" indent="-285750" defTabSz="749300" eaLnBrk="0" hangingPunct="0">
              <a:defRPr sz="2400">
                <a:solidFill>
                  <a:schemeClr val="tx1"/>
                </a:solidFill>
                <a:latin typeface="Arial Narrow" pitchFamily="34" charset="0"/>
                <a:ea typeface="ＭＳ Ｐゴシック"/>
                <a:cs typeface="ＭＳ Ｐゴシック"/>
              </a:defRPr>
            </a:lvl2pPr>
            <a:lvl3pPr marL="1143000" indent="-228600" defTabSz="749300" eaLnBrk="0" hangingPunct="0">
              <a:defRPr sz="2400">
                <a:solidFill>
                  <a:schemeClr val="tx1"/>
                </a:solidFill>
                <a:latin typeface="Arial Narrow" pitchFamily="34" charset="0"/>
                <a:ea typeface="ＭＳ Ｐゴシック"/>
                <a:cs typeface="ＭＳ Ｐゴシック"/>
              </a:defRPr>
            </a:lvl3pPr>
            <a:lvl4pPr marL="1600200" indent="-228600" defTabSz="749300" eaLnBrk="0" hangingPunct="0">
              <a:defRPr sz="2400">
                <a:solidFill>
                  <a:schemeClr val="tx1"/>
                </a:solidFill>
                <a:latin typeface="Arial Narrow" pitchFamily="34" charset="0"/>
                <a:ea typeface="ＭＳ Ｐゴシック"/>
                <a:cs typeface="ＭＳ Ｐゴシック"/>
              </a:defRPr>
            </a:lvl4pPr>
            <a:lvl5pPr marL="2057400" indent="-228600" defTabSz="749300" eaLnBrk="0" hangingPunct="0">
              <a:defRPr sz="2400">
                <a:solidFill>
                  <a:schemeClr val="tx1"/>
                </a:solidFill>
                <a:latin typeface="Arial Narrow" pitchFamily="34" charset="0"/>
                <a:ea typeface="ＭＳ Ｐゴシック"/>
                <a:cs typeface="ＭＳ Ｐゴシック"/>
              </a:defRPr>
            </a:lvl5pPr>
            <a:lvl6pPr marL="2514600" indent="-228600" defTabSz="749300" eaLnBrk="0" fontAlgn="base" hangingPunct="0">
              <a:spcBef>
                <a:spcPct val="0"/>
              </a:spcBef>
              <a:spcAft>
                <a:spcPct val="0"/>
              </a:spcAft>
              <a:defRPr sz="2400">
                <a:solidFill>
                  <a:schemeClr val="tx1"/>
                </a:solidFill>
                <a:latin typeface="Arial Narrow" pitchFamily="34" charset="0"/>
                <a:ea typeface="ＭＳ Ｐゴシック"/>
                <a:cs typeface="ＭＳ Ｐゴシック"/>
              </a:defRPr>
            </a:lvl6pPr>
            <a:lvl7pPr marL="2971800" indent="-228600" defTabSz="749300" eaLnBrk="0" fontAlgn="base" hangingPunct="0">
              <a:spcBef>
                <a:spcPct val="0"/>
              </a:spcBef>
              <a:spcAft>
                <a:spcPct val="0"/>
              </a:spcAft>
              <a:defRPr sz="2400">
                <a:solidFill>
                  <a:schemeClr val="tx1"/>
                </a:solidFill>
                <a:latin typeface="Arial Narrow" pitchFamily="34" charset="0"/>
                <a:ea typeface="ＭＳ Ｐゴシック"/>
                <a:cs typeface="ＭＳ Ｐゴシック"/>
              </a:defRPr>
            </a:lvl7pPr>
            <a:lvl8pPr marL="3429000" indent="-228600" defTabSz="749300" eaLnBrk="0" fontAlgn="base" hangingPunct="0">
              <a:spcBef>
                <a:spcPct val="0"/>
              </a:spcBef>
              <a:spcAft>
                <a:spcPct val="0"/>
              </a:spcAft>
              <a:defRPr sz="2400">
                <a:solidFill>
                  <a:schemeClr val="tx1"/>
                </a:solidFill>
                <a:latin typeface="Arial Narrow" pitchFamily="34" charset="0"/>
                <a:ea typeface="ＭＳ Ｐゴシック"/>
                <a:cs typeface="ＭＳ Ｐゴシック"/>
              </a:defRPr>
            </a:lvl8pPr>
            <a:lvl9pPr marL="3886200" indent="-228600" defTabSz="749300" eaLnBrk="0" fontAlgn="base" hangingPunct="0">
              <a:spcBef>
                <a:spcPct val="0"/>
              </a:spcBef>
              <a:spcAft>
                <a:spcPct val="0"/>
              </a:spcAft>
              <a:defRPr sz="2400">
                <a:solidFill>
                  <a:schemeClr val="tx1"/>
                </a:solidFill>
                <a:latin typeface="Arial Narrow" pitchFamily="34" charset="0"/>
                <a:ea typeface="ＭＳ Ｐゴシック"/>
                <a:cs typeface="ＭＳ Ｐゴシック"/>
              </a:defRPr>
            </a:lvl9pPr>
          </a:lstStyle>
          <a:p>
            <a:pPr>
              <a:lnSpc>
                <a:spcPct val="65000"/>
              </a:lnSpc>
              <a:spcBef>
                <a:spcPct val="50000"/>
              </a:spcBef>
              <a:defRPr/>
            </a:pPr>
            <a:r>
              <a:rPr lang="en-US" sz="600" b="1" smtClean="0">
                <a:latin typeface="Arial" pitchFamily="34" charset="0"/>
              </a:rPr>
              <a:t>Poster template by ResearchPosters.co.za</a:t>
            </a: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528483" rtl="0" eaLnBrk="0" fontAlgn="base" hangingPunct="0">
        <a:spcBef>
          <a:spcPct val="0"/>
        </a:spcBef>
        <a:spcAft>
          <a:spcPct val="0"/>
        </a:spcAft>
        <a:defRPr sz="4800">
          <a:solidFill>
            <a:schemeClr val="bg1"/>
          </a:solidFill>
          <a:latin typeface="+mj-lt"/>
          <a:ea typeface="ＭＳ Ｐゴシック" charset="-128"/>
          <a:cs typeface="ＭＳ Ｐゴシック" charset="-128"/>
        </a:defRPr>
      </a:lvl1pPr>
      <a:lvl2pPr algn="ctr" defTabSz="528483" rtl="0" eaLnBrk="0" fontAlgn="base" hangingPunct="0">
        <a:spcBef>
          <a:spcPct val="0"/>
        </a:spcBef>
        <a:spcAft>
          <a:spcPct val="0"/>
        </a:spcAft>
        <a:defRPr sz="4800">
          <a:solidFill>
            <a:schemeClr val="bg1"/>
          </a:solidFill>
          <a:latin typeface="Arial Black" charset="0"/>
          <a:ea typeface="ＭＳ Ｐゴシック" charset="-128"/>
          <a:cs typeface="ＭＳ Ｐゴシック" charset="-128"/>
        </a:defRPr>
      </a:lvl2pPr>
      <a:lvl3pPr algn="ctr" defTabSz="528483" rtl="0" eaLnBrk="0" fontAlgn="base" hangingPunct="0">
        <a:spcBef>
          <a:spcPct val="0"/>
        </a:spcBef>
        <a:spcAft>
          <a:spcPct val="0"/>
        </a:spcAft>
        <a:defRPr sz="4800">
          <a:solidFill>
            <a:schemeClr val="bg1"/>
          </a:solidFill>
          <a:latin typeface="Arial Black" charset="0"/>
          <a:ea typeface="ＭＳ Ｐゴシック" charset="-128"/>
          <a:cs typeface="ＭＳ Ｐゴシック" charset="-128"/>
        </a:defRPr>
      </a:lvl3pPr>
      <a:lvl4pPr algn="ctr" defTabSz="528483" rtl="0" eaLnBrk="0" fontAlgn="base" hangingPunct="0">
        <a:spcBef>
          <a:spcPct val="0"/>
        </a:spcBef>
        <a:spcAft>
          <a:spcPct val="0"/>
        </a:spcAft>
        <a:defRPr sz="4800">
          <a:solidFill>
            <a:schemeClr val="bg1"/>
          </a:solidFill>
          <a:latin typeface="Arial Black" charset="0"/>
          <a:ea typeface="ＭＳ Ｐゴシック" charset="-128"/>
          <a:cs typeface="ＭＳ Ｐゴシック" charset="-128"/>
        </a:defRPr>
      </a:lvl4pPr>
      <a:lvl5pPr algn="ctr" defTabSz="528483" rtl="0" eaLnBrk="0" fontAlgn="base" hangingPunct="0">
        <a:spcBef>
          <a:spcPct val="0"/>
        </a:spcBef>
        <a:spcAft>
          <a:spcPct val="0"/>
        </a:spcAft>
        <a:defRPr sz="4800">
          <a:solidFill>
            <a:schemeClr val="bg1"/>
          </a:solidFill>
          <a:latin typeface="Arial Black" charset="0"/>
          <a:ea typeface="ＭＳ Ｐゴシック" charset="-128"/>
          <a:cs typeface="ＭＳ Ｐゴシック" charset="-128"/>
        </a:defRPr>
      </a:lvl5pPr>
      <a:lvl6pPr marL="323102" algn="ctr" defTabSz="529526" rtl="0" fontAlgn="base">
        <a:spcBef>
          <a:spcPct val="0"/>
        </a:spcBef>
        <a:spcAft>
          <a:spcPct val="0"/>
        </a:spcAft>
        <a:defRPr sz="4800">
          <a:solidFill>
            <a:schemeClr val="tx2"/>
          </a:solidFill>
          <a:latin typeface="Arial Black" charset="0"/>
        </a:defRPr>
      </a:lvl6pPr>
      <a:lvl7pPr marL="646208" algn="ctr" defTabSz="529526" rtl="0" fontAlgn="base">
        <a:spcBef>
          <a:spcPct val="0"/>
        </a:spcBef>
        <a:spcAft>
          <a:spcPct val="0"/>
        </a:spcAft>
        <a:defRPr sz="4800">
          <a:solidFill>
            <a:schemeClr val="tx2"/>
          </a:solidFill>
          <a:latin typeface="Arial Black" charset="0"/>
        </a:defRPr>
      </a:lvl7pPr>
      <a:lvl8pPr marL="969304" algn="ctr" defTabSz="529526" rtl="0" fontAlgn="base">
        <a:spcBef>
          <a:spcPct val="0"/>
        </a:spcBef>
        <a:spcAft>
          <a:spcPct val="0"/>
        </a:spcAft>
        <a:defRPr sz="4800">
          <a:solidFill>
            <a:schemeClr val="tx2"/>
          </a:solidFill>
          <a:latin typeface="Arial Black" charset="0"/>
        </a:defRPr>
      </a:lvl8pPr>
      <a:lvl9pPr marL="1292407" algn="ctr" defTabSz="529526" rtl="0" fontAlgn="base">
        <a:spcBef>
          <a:spcPct val="0"/>
        </a:spcBef>
        <a:spcAft>
          <a:spcPct val="0"/>
        </a:spcAft>
        <a:defRPr sz="4800">
          <a:solidFill>
            <a:schemeClr val="tx2"/>
          </a:solidFill>
          <a:latin typeface="Arial Black" charset="0"/>
        </a:defRPr>
      </a:lvl9pPr>
    </p:titleStyle>
    <p:bodyStyle>
      <a:lvl1pPr marL="198384" indent="-198384" algn="l" defTabSz="528483" rtl="0" eaLnBrk="0" fontAlgn="base" hangingPunct="0">
        <a:spcBef>
          <a:spcPct val="20000"/>
        </a:spcBef>
        <a:spcAft>
          <a:spcPct val="0"/>
        </a:spcAft>
        <a:buChar char="•"/>
        <a:defRPr sz="1600">
          <a:solidFill>
            <a:schemeClr val="tx2"/>
          </a:solidFill>
          <a:latin typeface="+mn-lt"/>
          <a:ea typeface="ＭＳ Ｐゴシック" charset="-128"/>
          <a:cs typeface="ＭＳ Ｐゴシック" charset="-128"/>
        </a:defRPr>
      </a:lvl1pPr>
      <a:lvl2pPr marL="428507" indent="-163466" algn="l" defTabSz="528483" rtl="0" eaLnBrk="0" fontAlgn="base" hangingPunct="0">
        <a:spcBef>
          <a:spcPct val="20000"/>
        </a:spcBef>
        <a:spcAft>
          <a:spcPct val="0"/>
        </a:spcAft>
        <a:buChar char="–"/>
        <a:defRPr sz="1600">
          <a:solidFill>
            <a:schemeClr val="tx2"/>
          </a:solidFill>
          <a:latin typeface="+mn-lt"/>
          <a:ea typeface="ＭＳ Ｐゴシック" charset="-128"/>
          <a:cs typeface="ＭＳ Ｐゴシック"/>
        </a:defRPr>
      </a:lvl2pPr>
      <a:lvl3pPr marL="661796" indent="-133310" algn="l" defTabSz="528483" rtl="0" eaLnBrk="0" fontAlgn="base" hangingPunct="0">
        <a:spcBef>
          <a:spcPct val="20000"/>
        </a:spcBef>
        <a:spcAft>
          <a:spcPct val="0"/>
        </a:spcAft>
        <a:buChar char="•"/>
        <a:defRPr sz="1300">
          <a:solidFill>
            <a:schemeClr val="tx1"/>
          </a:solidFill>
          <a:latin typeface="+mn-lt"/>
          <a:ea typeface="ＭＳ Ｐゴシック" charset="-128"/>
          <a:cs typeface="ＭＳ Ｐゴシック"/>
        </a:defRPr>
      </a:lvl3pPr>
      <a:lvl4pPr marL="926831" indent="-131725" algn="l" defTabSz="528483" rtl="0" eaLnBrk="0" fontAlgn="base" hangingPunct="0">
        <a:spcBef>
          <a:spcPct val="20000"/>
        </a:spcBef>
        <a:spcAft>
          <a:spcPct val="0"/>
        </a:spcAft>
        <a:buChar char="–"/>
        <a:defRPr sz="1000">
          <a:solidFill>
            <a:schemeClr val="tx1"/>
          </a:solidFill>
          <a:latin typeface="+mn-lt"/>
          <a:ea typeface="ＭＳ Ｐゴシック" charset="-128"/>
          <a:cs typeface="ＭＳ Ｐゴシック"/>
        </a:defRPr>
      </a:lvl4pPr>
      <a:lvl5pPr marL="1191868" indent="-131725" algn="l" defTabSz="528483" rtl="0" eaLnBrk="0" fontAlgn="base" hangingPunct="0">
        <a:spcBef>
          <a:spcPct val="20000"/>
        </a:spcBef>
        <a:spcAft>
          <a:spcPct val="0"/>
        </a:spcAft>
        <a:buChar char="»"/>
        <a:defRPr sz="1000">
          <a:solidFill>
            <a:schemeClr val="tx1"/>
          </a:solidFill>
          <a:latin typeface="+mn-lt"/>
          <a:ea typeface="ＭＳ Ｐゴシック" charset="-128"/>
          <a:cs typeface="ＭＳ Ｐゴシック"/>
        </a:defRPr>
      </a:lvl5pPr>
      <a:lvl6pPr marL="1515662" indent="-132380" algn="l" defTabSz="529526" rtl="0" fontAlgn="base">
        <a:spcBef>
          <a:spcPct val="20000"/>
        </a:spcBef>
        <a:spcAft>
          <a:spcPct val="0"/>
        </a:spcAft>
        <a:buChar char="»"/>
        <a:defRPr sz="1000">
          <a:solidFill>
            <a:schemeClr val="tx1"/>
          </a:solidFill>
          <a:latin typeface="+mn-lt"/>
          <a:ea typeface="ＭＳ Ｐゴシック" charset="-128"/>
        </a:defRPr>
      </a:lvl6pPr>
      <a:lvl7pPr marL="1838764" indent="-132380" algn="l" defTabSz="529526" rtl="0" fontAlgn="base">
        <a:spcBef>
          <a:spcPct val="20000"/>
        </a:spcBef>
        <a:spcAft>
          <a:spcPct val="0"/>
        </a:spcAft>
        <a:buChar char="»"/>
        <a:defRPr sz="1000">
          <a:solidFill>
            <a:schemeClr val="tx1"/>
          </a:solidFill>
          <a:latin typeface="+mn-lt"/>
          <a:ea typeface="ＭＳ Ｐゴシック" charset="-128"/>
        </a:defRPr>
      </a:lvl7pPr>
      <a:lvl8pPr marL="2161866" indent="-132380" algn="l" defTabSz="529526" rtl="0" fontAlgn="base">
        <a:spcBef>
          <a:spcPct val="20000"/>
        </a:spcBef>
        <a:spcAft>
          <a:spcPct val="0"/>
        </a:spcAft>
        <a:buChar char="»"/>
        <a:defRPr sz="1000">
          <a:solidFill>
            <a:schemeClr val="tx1"/>
          </a:solidFill>
          <a:latin typeface="+mn-lt"/>
          <a:ea typeface="ＭＳ Ｐゴシック" charset="-128"/>
        </a:defRPr>
      </a:lvl8pPr>
      <a:lvl9pPr marL="2484972" indent="-132380" algn="l" defTabSz="529526" rtl="0" fontAlgn="base">
        <a:spcBef>
          <a:spcPct val="20000"/>
        </a:spcBef>
        <a:spcAft>
          <a:spcPct val="0"/>
        </a:spcAft>
        <a:buChar char="»"/>
        <a:defRPr sz="1000">
          <a:solidFill>
            <a:schemeClr val="tx1"/>
          </a:solidFill>
          <a:latin typeface="+mn-lt"/>
          <a:ea typeface="ＭＳ Ｐゴシック" charset="-128"/>
        </a:defRPr>
      </a:lvl9pPr>
    </p:bodyStyle>
    <p:otherStyle>
      <a:defPPr>
        <a:defRPr lang="en-GB"/>
      </a:defPPr>
      <a:lvl1pPr marL="0" algn="l" defTabSz="323102" rtl="0" eaLnBrk="1" latinLnBrk="0" hangingPunct="1">
        <a:defRPr sz="1300" kern="1200">
          <a:solidFill>
            <a:schemeClr val="tx1"/>
          </a:solidFill>
          <a:latin typeface="+mn-lt"/>
          <a:ea typeface="+mn-ea"/>
          <a:cs typeface="+mn-cs"/>
        </a:defRPr>
      </a:lvl1pPr>
      <a:lvl2pPr marL="323102" algn="l" defTabSz="323102" rtl="0" eaLnBrk="1" latinLnBrk="0" hangingPunct="1">
        <a:defRPr sz="1300" kern="1200">
          <a:solidFill>
            <a:schemeClr val="tx1"/>
          </a:solidFill>
          <a:latin typeface="+mn-lt"/>
          <a:ea typeface="+mn-ea"/>
          <a:cs typeface="+mn-cs"/>
        </a:defRPr>
      </a:lvl2pPr>
      <a:lvl3pPr marL="646208" algn="l" defTabSz="323102" rtl="0" eaLnBrk="1" latinLnBrk="0" hangingPunct="1">
        <a:defRPr sz="1300" kern="1200">
          <a:solidFill>
            <a:schemeClr val="tx1"/>
          </a:solidFill>
          <a:latin typeface="+mn-lt"/>
          <a:ea typeface="+mn-ea"/>
          <a:cs typeface="+mn-cs"/>
        </a:defRPr>
      </a:lvl3pPr>
      <a:lvl4pPr marL="969304" algn="l" defTabSz="323102" rtl="0" eaLnBrk="1" latinLnBrk="0" hangingPunct="1">
        <a:defRPr sz="1300" kern="1200">
          <a:solidFill>
            <a:schemeClr val="tx1"/>
          </a:solidFill>
          <a:latin typeface="+mn-lt"/>
          <a:ea typeface="+mn-ea"/>
          <a:cs typeface="+mn-cs"/>
        </a:defRPr>
      </a:lvl4pPr>
      <a:lvl5pPr marL="1292407" algn="l" defTabSz="323102" rtl="0" eaLnBrk="1" latinLnBrk="0" hangingPunct="1">
        <a:defRPr sz="1300" kern="1200">
          <a:solidFill>
            <a:schemeClr val="tx1"/>
          </a:solidFill>
          <a:latin typeface="+mn-lt"/>
          <a:ea typeface="+mn-ea"/>
          <a:cs typeface="+mn-cs"/>
        </a:defRPr>
      </a:lvl5pPr>
      <a:lvl6pPr marL="1615509" algn="l" defTabSz="323102" rtl="0" eaLnBrk="1" latinLnBrk="0" hangingPunct="1">
        <a:defRPr sz="1300" kern="1200">
          <a:solidFill>
            <a:schemeClr val="tx1"/>
          </a:solidFill>
          <a:latin typeface="+mn-lt"/>
          <a:ea typeface="+mn-ea"/>
          <a:cs typeface="+mn-cs"/>
        </a:defRPr>
      </a:lvl6pPr>
      <a:lvl7pPr marL="1938612" algn="l" defTabSz="323102" rtl="0" eaLnBrk="1" latinLnBrk="0" hangingPunct="1">
        <a:defRPr sz="1300" kern="1200">
          <a:solidFill>
            <a:schemeClr val="tx1"/>
          </a:solidFill>
          <a:latin typeface="+mn-lt"/>
          <a:ea typeface="+mn-ea"/>
          <a:cs typeface="+mn-cs"/>
        </a:defRPr>
      </a:lvl7pPr>
      <a:lvl8pPr marL="2261717" algn="l" defTabSz="323102" rtl="0" eaLnBrk="1" latinLnBrk="0" hangingPunct="1">
        <a:defRPr sz="1300" kern="1200">
          <a:solidFill>
            <a:schemeClr val="tx1"/>
          </a:solidFill>
          <a:latin typeface="+mn-lt"/>
          <a:ea typeface="+mn-ea"/>
          <a:cs typeface="+mn-cs"/>
        </a:defRPr>
      </a:lvl8pPr>
      <a:lvl9pPr marL="2584820" algn="l" defTabSz="323102" rtl="0" eaLnBrk="1" latinLnBrk="0" hangingPunct="1">
        <a:defRPr sz="13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074" name="Marcador de Posição do Título 1"/>
          <p:cNvSpPr>
            <a:spLocks noGrp="1"/>
          </p:cNvSpPr>
          <p:nvPr>
            <p:ph type="title"/>
          </p:nvPr>
        </p:nvSpPr>
        <p:spPr bwMode="auto">
          <a:xfrm>
            <a:off x="1069677" y="1213715"/>
            <a:ext cx="19247447" cy="5045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295042" tIns="147529" rIns="295042" bIns="147529" numCol="1" anchor="ctr" anchorCtr="0" compatLnSpc="1">
            <a:prstTxWarp prst="textNoShape">
              <a:avLst/>
            </a:prstTxWarp>
          </a:bodyPr>
          <a:lstStyle/>
          <a:p>
            <a:pPr lvl="0"/>
            <a:r>
              <a:rPr lang="pt-PT" smtClean="0"/>
              <a:t>Clique para editar o estilo</a:t>
            </a:r>
          </a:p>
        </p:txBody>
      </p:sp>
      <p:sp>
        <p:nvSpPr>
          <p:cNvPr id="3075" name="Marcador de Posição do Texto 2"/>
          <p:cNvSpPr>
            <a:spLocks noGrp="1"/>
          </p:cNvSpPr>
          <p:nvPr>
            <p:ph type="body" idx="1"/>
          </p:nvPr>
        </p:nvSpPr>
        <p:spPr bwMode="auto">
          <a:xfrm>
            <a:off x="1069677" y="7064296"/>
            <a:ext cx="19247447" cy="199836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295042" tIns="147529" rIns="295042" bIns="147529" numCol="1" anchor="t" anchorCtr="0" compatLnSpc="1">
            <a:prstTxWarp prst="textNoShape">
              <a:avLst/>
            </a:prstTxWarp>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p>
        </p:txBody>
      </p:sp>
      <p:sp>
        <p:nvSpPr>
          <p:cNvPr id="4" name="Marcador de Posição da Data 3"/>
          <p:cNvSpPr>
            <a:spLocks noGrp="1"/>
          </p:cNvSpPr>
          <p:nvPr>
            <p:ph type="dt" sz="half" idx="2"/>
          </p:nvPr>
        </p:nvSpPr>
        <p:spPr>
          <a:xfrm>
            <a:off x="1069677" y="28066083"/>
            <a:ext cx="4989580" cy="1611545"/>
          </a:xfrm>
          <a:prstGeom prst="rect">
            <a:avLst/>
          </a:prstGeom>
        </p:spPr>
        <p:txBody>
          <a:bodyPr vert="horz" lIns="295042" tIns="147529" rIns="295042" bIns="147529" rtlCol="0" anchor="ctr"/>
          <a:lstStyle>
            <a:lvl1pPr algn="l">
              <a:defRPr sz="3900" smtClean="0">
                <a:solidFill>
                  <a:schemeClr val="tx1">
                    <a:tint val="75000"/>
                  </a:schemeClr>
                </a:solidFill>
              </a:defRPr>
            </a:lvl1pPr>
          </a:lstStyle>
          <a:p>
            <a:pPr>
              <a:defRPr/>
            </a:pPr>
            <a:fld id="{FD81FC07-1876-436E-B113-0D2A40207CC6}" type="datetimeFigureOut">
              <a:rPr lang="pt-PT"/>
              <a:pPr>
                <a:defRPr/>
              </a:pPr>
              <a:t>02-11-2024</a:t>
            </a:fld>
            <a:endParaRPr lang="pt-PT"/>
          </a:p>
        </p:txBody>
      </p:sp>
      <p:sp>
        <p:nvSpPr>
          <p:cNvPr id="5" name="Marcador de Posição do Rodapé 4"/>
          <p:cNvSpPr>
            <a:spLocks noGrp="1"/>
          </p:cNvSpPr>
          <p:nvPr>
            <p:ph type="ftr" sz="quarter" idx="3"/>
          </p:nvPr>
        </p:nvSpPr>
        <p:spPr>
          <a:xfrm>
            <a:off x="7307213" y="28066083"/>
            <a:ext cx="6772375" cy="1611545"/>
          </a:xfrm>
          <a:prstGeom prst="rect">
            <a:avLst/>
          </a:prstGeom>
        </p:spPr>
        <p:txBody>
          <a:bodyPr vert="horz" lIns="295042" tIns="147529" rIns="295042" bIns="147529" rtlCol="0" anchor="ctr"/>
          <a:lstStyle>
            <a:lvl1pPr algn="ctr">
              <a:defRPr sz="3900" smtClean="0">
                <a:solidFill>
                  <a:schemeClr val="tx1">
                    <a:tint val="75000"/>
                  </a:schemeClr>
                </a:solidFill>
              </a:defRPr>
            </a:lvl1pPr>
          </a:lstStyle>
          <a:p>
            <a:pPr>
              <a:defRPr/>
            </a:pPr>
            <a:endParaRPr lang="pt-PT"/>
          </a:p>
        </p:txBody>
      </p:sp>
      <p:sp>
        <p:nvSpPr>
          <p:cNvPr id="6" name="Marcador de Posição do Número do Diapositivo 5"/>
          <p:cNvSpPr>
            <a:spLocks noGrp="1"/>
          </p:cNvSpPr>
          <p:nvPr>
            <p:ph type="sldNum" sz="quarter" idx="4"/>
          </p:nvPr>
        </p:nvSpPr>
        <p:spPr>
          <a:xfrm>
            <a:off x="15327544" y="28066083"/>
            <a:ext cx="4989580" cy="1611545"/>
          </a:xfrm>
          <a:prstGeom prst="rect">
            <a:avLst/>
          </a:prstGeom>
        </p:spPr>
        <p:txBody>
          <a:bodyPr vert="horz" lIns="295042" tIns="147529" rIns="295042" bIns="147529" rtlCol="0" anchor="ctr"/>
          <a:lstStyle>
            <a:lvl1pPr algn="r">
              <a:defRPr sz="3900" smtClean="0">
                <a:solidFill>
                  <a:schemeClr val="tx1">
                    <a:tint val="75000"/>
                  </a:schemeClr>
                </a:solidFill>
              </a:defRPr>
            </a:lvl1pPr>
          </a:lstStyle>
          <a:p>
            <a:pPr>
              <a:defRPr/>
            </a:pPr>
            <a:fld id="{B688125A-9578-4BA0-8E5B-0125780892A3}" type="slidenum">
              <a:rPr lang="pt-PT"/>
              <a:pPr>
                <a:defRPr/>
              </a:pPr>
              <a:t>‹#›</a:t>
            </a:fld>
            <a:endParaRPr lang="pt-PT"/>
          </a:p>
        </p:txBody>
      </p:sp>
    </p:spTree>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Lst>
  <p:txStyles>
    <p:titleStyle>
      <a:lvl1pPr algn="ctr" defTabSz="2950318" rtl="0" fontAlgn="base">
        <a:spcBef>
          <a:spcPct val="0"/>
        </a:spcBef>
        <a:spcAft>
          <a:spcPct val="0"/>
        </a:spcAft>
        <a:defRPr sz="14200" kern="1200">
          <a:solidFill>
            <a:schemeClr val="tx1"/>
          </a:solidFill>
          <a:latin typeface="+mj-lt"/>
          <a:ea typeface="+mj-ea"/>
          <a:cs typeface="+mj-cs"/>
        </a:defRPr>
      </a:lvl1pPr>
      <a:lvl2pPr algn="ctr" defTabSz="2950318" rtl="0" fontAlgn="base">
        <a:spcBef>
          <a:spcPct val="0"/>
        </a:spcBef>
        <a:spcAft>
          <a:spcPct val="0"/>
        </a:spcAft>
        <a:defRPr sz="14200">
          <a:solidFill>
            <a:schemeClr val="tx1"/>
          </a:solidFill>
          <a:latin typeface="Calibri" pitchFamily="34" charset="0"/>
        </a:defRPr>
      </a:lvl2pPr>
      <a:lvl3pPr algn="ctr" defTabSz="2950318" rtl="0" fontAlgn="base">
        <a:spcBef>
          <a:spcPct val="0"/>
        </a:spcBef>
        <a:spcAft>
          <a:spcPct val="0"/>
        </a:spcAft>
        <a:defRPr sz="14200">
          <a:solidFill>
            <a:schemeClr val="tx1"/>
          </a:solidFill>
          <a:latin typeface="Calibri" pitchFamily="34" charset="0"/>
        </a:defRPr>
      </a:lvl3pPr>
      <a:lvl4pPr algn="ctr" defTabSz="2950318" rtl="0" fontAlgn="base">
        <a:spcBef>
          <a:spcPct val="0"/>
        </a:spcBef>
        <a:spcAft>
          <a:spcPct val="0"/>
        </a:spcAft>
        <a:defRPr sz="14200">
          <a:solidFill>
            <a:schemeClr val="tx1"/>
          </a:solidFill>
          <a:latin typeface="Calibri" pitchFamily="34" charset="0"/>
        </a:defRPr>
      </a:lvl4pPr>
      <a:lvl5pPr algn="ctr" defTabSz="2950318" rtl="0" fontAlgn="base">
        <a:spcBef>
          <a:spcPct val="0"/>
        </a:spcBef>
        <a:spcAft>
          <a:spcPct val="0"/>
        </a:spcAft>
        <a:defRPr sz="14200">
          <a:solidFill>
            <a:schemeClr val="tx1"/>
          </a:solidFill>
          <a:latin typeface="Calibri" pitchFamily="34" charset="0"/>
        </a:defRPr>
      </a:lvl5pPr>
      <a:lvl6pPr marL="457071" algn="ctr" defTabSz="2950318" rtl="0" fontAlgn="base">
        <a:spcBef>
          <a:spcPct val="0"/>
        </a:spcBef>
        <a:spcAft>
          <a:spcPct val="0"/>
        </a:spcAft>
        <a:defRPr sz="14200">
          <a:solidFill>
            <a:schemeClr val="tx1"/>
          </a:solidFill>
          <a:latin typeface="Calibri" pitchFamily="34" charset="0"/>
        </a:defRPr>
      </a:lvl6pPr>
      <a:lvl7pPr marL="914142" algn="ctr" defTabSz="2950318" rtl="0" fontAlgn="base">
        <a:spcBef>
          <a:spcPct val="0"/>
        </a:spcBef>
        <a:spcAft>
          <a:spcPct val="0"/>
        </a:spcAft>
        <a:defRPr sz="14200">
          <a:solidFill>
            <a:schemeClr val="tx1"/>
          </a:solidFill>
          <a:latin typeface="Calibri" pitchFamily="34" charset="0"/>
        </a:defRPr>
      </a:lvl7pPr>
      <a:lvl8pPr marL="1371206" algn="ctr" defTabSz="2950318" rtl="0" fontAlgn="base">
        <a:spcBef>
          <a:spcPct val="0"/>
        </a:spcBef>
        <a:spcAft>
          <a:spcPct val="0"/>
        </a:spcAft>
        <a:defRPr sz="14200">
          <a:solidFill>
            <a:schemeClr val="tx1"/>
          </a:solidFill>
          <a:latin typeface="Calibri" pitchFamily="34" charset="0"/>
        </a:defRPr>
      </a:lvl8pPr>
      <a:lvl9pPr marL="1828274" algn="ctr" defTabSz="2950318" rtl="0" fontAlgn="base">
        <a:spcBef>
          <a:spcPct val="0"/>
        </a:spcBef>
        <a:spcAft>
          <a:spcPct val="0"/>
        </a:spcAft>
        <a:defRPr sz="14200">
          <a:solidFill>
            <a:schemeClr val="tx1"/>
          </a:solidFill>
          <a:latin typeface="Calibri" pitchFamily="34" charset="0"/>
        </a:defRPr>
      </a:lvl9pPr>
    </p:titleStyle>
    <p:bodyStyle>
      <a:lvl1pPr marL="1106169" indent="-1106169" algn="l" defTabSz="2950318" rtl="0" fontAlgn="base">
        <a:spcBef>
          <a:spcPct val="20000"/>
        </a:spcBef>
        <a:spcAft>
          <a:spcPct val="0"/>
        </a:spcAft>
        <a:buFont typeface="Arial" charset="0"/>
        <a:buChar char="•"/>
        <a:defRPr sz="10300" kern="1200">
          <a:solidFill>
            <a:schemeClr val="tx1"/>
          </a:solidFill>
          <a:latin typeface="+mn-lt"/>
          <a:ea typeface="+mn-ea"/>
          <a:cs typeface="+mn-cs"/>
        </a:defRPr>
      </a:lvl1pPr>
      <a:lvl2pPr marL="2396441" indent="-920489" algn="l" defTabSz="2950318" rtl="0" fontAlgn="base">
        <a:spcBef>
          <a:spcPct val="20000"/>
        </a:spcBef>
        <a:spcAft>
          <a:spcPct val="0"/>
        </a:spcAft>
        <a:buFont typeface="Arial" charset="0"/>
        <a:buChar char="–"/>
        <a:defRPr sz="9000" kern="1200">
          <a:solidFill>
            <a:schemeClr val="tx1"/>
          </a:solidFill>
          <a:latin typeface="+mn-lt"/>
          <a:ea typeface="+mn-ea"/>
          <a:cs typeface="+mn-cs"/>
        </a:defRPr>
      </a:lvl2pPr>
      <a:lvl3pPr marL="3686704" indent="-736392" algn="l" defTabSz="2950318" rtl="0" fontAlgn="base">
        <a:spcBef>
          <a:spcPct val="20000"/>
        </a:spcBef>
        <a:spcAft>
          <a:spcPct val="0"/>
        </a:spcAft>
        <a:buFont typeface="Arial" charset="0"/>
        <a:buChar char="•"/>
        <a:defRPr sz="7700" kern="1200">
          <a:solidFill>
            <a:schemeClr val="tx1"/>
          </a:solidFill>
          <a:latin typeface="+mn-lt"/>
          <a:ea typeface="+mn-ea"/>
          <a:cs typeface="+mn-cs"/>
        </a:defRPr>
      </a:lvl3pPr>
      <a:lvl4pPr marL="5162665" indent="-736392" algn="l" defTabSz="2950318" rtl="0" fontAlgn="base">
        <a:spcBef>
          <a:spcPct val="20000"/>
        </a:spcBef>
        <a:spcAft>
          <a:spcPct val="0"/>
        </a:spcAft>
        <a:buFont typeface="Arial" charset="0"/>
        <a:buChar char="–"/>
        <a:defRPr sz="6500" kern="1200">
          <a:solidFill>
            <a:schemeClr val="tx1"/>
          </a:solidFill>
          <a:latin typeface="+mn-lt"/>
          <a:ea typeface="+mn-ea"/>
          <a:cs typeface="+mn-cs"/>
        </a:defRPr>
      </a:lvl4pPr>
      <a:lvl5pPr marL="6637025" indent="-736392" algn="l" defTabSz="2950318" rtl="0" fontAlgn="base">
        <a:spcBef>
          <a:spcPct val="20000"/>
        </a:spcBef>
        <a:spcAft>
          <a:spcPct val="0"/>
        </a:spcAft>
        <a:buFont typeface="Arial" charset="0"/>
        <a:buChar char="»"/>
        <a:defRPr sz="6500" kern="1200">
          <a:solidFill>
            <a:schemeClr val="tx1"/>
          </a:solidFill>
          <a:latin typeface="+mn-lt"/>
          <a:ea typeface="+mn-ea"/>
          <a:cs typeface="+mn-cs"/>
        </a:defRPr>
      </a:lvl5pPr>
      <a:lvl6pPr marL="8113752" indent="-737622" algn="l" defTabSz="2950457" rtl="0" eaLnBrk="1" latinLnBrk="0" hangingPunct="1">
        <a:spcBef>
          <a:spcPct val="20000"/>
        </a:spcBef>
        <a:buFont typeface="Arial" pitchFamily="34" charset="0"/>
        <a:buChar char="•"/>
        <a:defRPr sz="6500" kern="1200">
          <a:solidFill>
            <a:schemeClr val="tx1"/>
          </a:solidFill>
          <a:latin typeface="+mn-lt"/>
          <a:ea typeface="+mn-ea"/>
          <a:cs typeface="+mn-cs"/>
        </a:defRPr>
      </a:lvl6pPr>
      <a:lvl7pPr marL="9588977" indent="-737622" algn="l" defTabSz="2950457" rtl="0" eaLnBrk="1" latinLnBrk="0" hangingPunct="1">
        <a:spcBef>
          <a:spcPct val="20000"/>
        </a:spcBef>
        <a:buFont typeface="Arial" pitchFamily="34" charset="0"/>
        <a:buChar char="•"/>
        <a:defRPr sz="6500" kern="1200">
          <a:solidFill>
            <a:schemeClr val="tx1"/>
          </a:solidFill>
          <a:latin typeface="+mn-lt"/>
          <a:ea typeface="+mn-ea"/>
          <a:cs typeface="+mn-cs"/>
        </a:defRPr>
      </a:lvl7pPr>
      <a:lvl8pPr marL="11064216" indent="-737622" algn="l" defTabSz="2950457" rtl="0" eaLnBrk="1" latinLnBrk="0" hangingPunct="1">
        <a:spcBef>
          <a:spcPct val="20000"/>
        </a:spcBef>
        <a:buFont typeface="Arial" pitchFamily="34" charset="0"/>
        <a:buChar char="•"/>
        <a:defRPr sz="6500" kern="1200">
          <a:solidFill>
            <a:schemeClr val="tx1"/>
          </a:solidFill>
          <a:latin typeface="+mn-lt"/>
          <a:ea typeface="+mn-ea"/>
          <a:cs typeface="+mn-cs"/>
        </a:defRPr>
      </a:lvl8pPr>
      <a:lvl9pPr marL="12539438" indent="-737622" algn="l" defTabSz="2950457" rtl="0" eaLnBrk="1" latinLnBrk="0" hangingPunct="1">
        <a:spcBef>
          <a:spcPct val="20000"/>
        </a:spcBef>
        <a:buFont typeface="Arial" pitchFamily="34" charset="0"/>
        <a:buChar char="•"/>
        <a:defRPr sz="6500" kern="1200">
          <a:solidFill>
            <a:schemeClr val="tx1"/>
          </a:solidFill>
          <a:latin typeface="+mn-lt"/>
          <a:ea typeface="+mn-ea"/>
          <a:cs typeface="+mn-cs"/>
        </a:defRPr>
      </a:lvl9pPr>
    </p:bodyStyle>
    <p:otherStyle>
      <a:defPPr>
        <a:defRPr lang="pt-PT"/>
      </a:defPPr>
      <a:lvl1pPr marL="0" algn="l" defTabSz="2950457" rtl="0" eaLnBrk="1" latinLnBrk="0" hangingPunct="1">
        <a:defRPr sz="5800" kern="1200">
          <a:solidFill>
            <a:schemeClr val="tx1"/>
          </a:solidFill>
          <a:latin typeface="+mn-lt"/>
          <a:ea typeface="+mn-ea"/>
          <a:cs typeface="+mn-cs"/>
        </a:defRPr>
      </a:lvl1pPr>
      <a:lvl2pPr marL="1475222" algn="l" defTabSz="2950457" rtl="0" eaLnBrk="1" latinLnBrk="0" hangingPunct="1">
        <a:defRPr sz="5800" kern="1200">
          <a:solidFill>
            <a:schemeClr val="tx1"/>
          </a:solidFill>
          <a:latin typeface="+mn-lt"/>
          <a:ea typeface="+mn-ea"/>
          <a:cs typeface="+mn-cs"/>
        </a:defRPr>
      </a:lvl2pPr>
      <a:lvl3pPr marL="2950457" algn="l" defTabSz="2950457" rtl="0" eaLnBrk="1" latinLnBrk="0" hangingPunct="1">
        <a:defRPr sz="5800" kern="1200">
          <a:solidFill>
            <a:schemeClr val="tx1"/>
          </a:solidFill>
          <a:latin typeface="+mn-lt"/>
          <a:ea typeface="+mn-ea"/>
          <a:cs typeface="+mn-cs"/>
        </a:defRPr>
      </a:lvl3pPr>
      <a:lvl4pPr marL="4425689" algn="l" defTabSz="2950457" rtl="0" eaLnBrk="1" latinLnBrk="0" hangingPunct="1">
        <a:defRPr sz="5800" kern="1200">
          <a:solidFill>
            <a:schemeClr val="tx1"/>
          </a:solidFill>
          <a:latin typeface="+mn-lt"/>
          <a:ea typeface="+mn-ea"/>
          <a:cs typeface="+mn-cs"/>
        </a:defRPr>
      </a:lvl4pPr>
      <a:lvl5pPr marL="5900911" algn="l" defTabSz="2950457" rtl="0" eaLnBrk="1" latinLnBrk="0" hangingPunct="1">
        <a:defRPr sz="5800" kern="1200">
          <a:solidFill>
            <a:schemeClr val="tx1"/>
          </a:solidFill>
          <a:latin typeface="+mn-lt"/>
          <a:ea typeface="+mn-ea"/>
          <a:cs typeface="+mn-cs"/>
        </a:defRPr>
      </a:lvl5pPr>
      <a:lvl6pPr marL="7376136" algn="l" defTabSz="2950457" rtl="0" eaLnBrk="1" latinLnBrk="0" hangingPunct="1">
        <a:defRPr sz="5800" kern="1200">
          <a:solidFill>
            <a:schemeClr val="tx1"/>
          </a:solidFill>
          <a:latin typeface="+mn-lt"/>
          <a:ea typeface="+mn-ea"/>
          <a:cs typeface="+mn-cs"/>
        </a:defRPr>
      </a:lvl6pPr>
      <a:lvl7pPr marL="8851368" algn="l" defTabSz="2950457" rtl="0" eaLnBrk="1" latinLnBrk="0" hangingPunct="1">
        <a:defRPr sz="5800" kern="1200">
          <a:solidFill>
            <a:schemeClr val="tx1"/>
          </a:solidFill>
          <a:latin typeface="+mn-lt"/>
          <a:ea typeface="+mn-ea"/>
          <a:cs typeface="+mn-cs"/>
        </a:defRPr>
      </a:lvl7pPr>
      <a:lvl8pPr marL="10326597" algn="l" defTabSz="2950457" rtl="0" eaLnBrk="1" latinLnBrk="0" hangingPunct="1">
        <a:defRPr sz="5800" kern="1200">
          <a:solidFill>
            <a:schemeClr val="tx1"/>
          </a:solidFill>
          <a:latin typeface="+mn-lt"/>
          <a:ea typeface="+mn-ea"/>
          <a:cs typeface="+mn-cs"/>
        </a:defRPr>
      </a:lvl8pPr>
      <a:lvl9pPr marL="11801815" algn="l" defTabSz="2950457" rtl="0" eaLnBrk="1" latinLnBrk="0" hangingPunct="1">
        <a:defRPr sz="5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1.png"/><Relationship Id="rId7" Type="http://schemas.openxmlformats.org/officeDocument/2006/relationships/chart" Target="../charts/chart1.xml"/><Relationship Id="rId12"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28.xml"/><Relationship Id="rId6" Type="http://schemas.openxmlformats.org/officeDocument/2006/relationships/image" Target="../media/image4.png"/><Relationship Id="rId11" Type="http://schemas.openxmlformats.org/officeDocument/2006/relationships/image" Target="../media/image8.png"/><Relationship Id="rId5" Type="http://schemas.openxmlformats.org/officeDocument/2006/relationships/image" Target="../media/image3.png"/><Relationship Id="rId10" Type="http://schemas.openxmlformats.org/officeDocument/2006/relationships/image" Target="../media/image7.png"/><Relationship Id="rId4" Type="http://schemas.openxmlformats.org/officeDocument/2006/relationships/image" Target="../media/image2.png"/><Relationship Id="rId9"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5"/>
          <p:cNvSpPr>
            <a:spLocks noChangeArrowheads="1"/>
          </p:cNvSpPr>
          <p:nvPr/>
        </p:nvSpPr>
        <p:spPr bwMode="auto">
          <a:xfrm>
            <a:off x="2640563" y="926021"/>
            <a:ext cx="16031692" cy="2084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2889" tIns="26437" rIns="52889" bIns="26437">
            <a:spAutoFit/>
          </a:bodyPr>
          <a:lstStyle/>
          <a:p>
            <a:pPr algn="ctr" defTabSz="528483">
              <a:spcBef>
                <a:spcPct val="50000"/>
              </a:spcBef>
            </a:pPr>
            <a:r>
              <a:rPr lang="en-US" sz="4200" dirty="0" smtClean="0">
                <a:latin typeface="Arial Black" pitchFamily="34" charset="0"/>
              </a:rPr>
              <a:t>PAPER TITLE (TEMPLATE FOR A 841MM X 594MM POSTER PRESENTATION)</a:t>
            </a:r>
          </a:p>
          <a:p>
            <a:pPr algn="ctr" defTabSz="528483" eaLnBrk="0" hangingPunct="0"/>
            <a:r>
              <a:rPr lang="en-US" sz="2900" b="1" dirty="0" smtClean="0">
                <a:latin typeface="Arial" charset="0"/>
              </a:rPr>
              <a:t>The </a:t>
            </a:r>
            <a:r>
              <a:rPr lang="en-US" sz="2900" b="1" dirty="0">
                <a:latin typeface="Arial" charset="0"/>
              </a:rPr>
              <a:t>names of the authors</a:t>
            </a:r>
            <a:br>
              <a:rPr lang="en-US" sz="2900" b="1" dirty="0">
                <a:latin typeface="Arial" charset="0"/>
              </a:rPr>
            </a:br>
            <a:r>
              <a:rPr lang="en-US" sz="1900" b="1" dirty="0">
                <a:latin typeface="Arial" charset="0"/>
              </a:rPr>
              <a:t>The affiliation names go here</a:t>
            </a:r>
          </a:p>
        </p:txBody>
      </p:sp>
      <p:sp>
        <p:nvSpPr>
          <p:cNvPr id="4099" name="Text Box 471"/>
          <p:cNvSpPr txBox="1">
            <a:spLocks noChangeArrowheads="1"/>
          </p:cNvSpPr>
          <p:nvPr/>
        </p:nvSpPr>
        <p:spPr bwMode="auto">
          <a:xfrm>
            <a:off x="451867" y="4418829"/>
            <a:ext cx="6585125" cy="453526"/>
          </a:xfrm>
          <a:prstGeom prst="rect">
            <a:avLst/>
          </a:prstGeom>
          <a:solidFill>
            <a:srgbClr val="0066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2902" tIns="26450" rIns="52902" bIns="26450">
            <a:spAutoFit/>
          </a:bodyPr>
          <a:lstStyle>
            <a:lvl1pPr defTabSz="749300" eaLnBrk="0" hangingPunct="0">
              <a:defRPr sz="1700">
                <a:solidFill>
                  <a:schemeClr val="tx1"/>
                </a:solidFill>
                <a:latin typeface="Arial Narrow" pitchFamily="34" charset="0"/>
                <a:ea typeface="ＭＳ Ｐゴシック" charset="-128"/>
              </a:defRPr>
            </a:lvl1pPr>
            <a:lvl2pPr marL="742950" indent="-285750" defTabSz="749300" eaLnBrk="0" hangingPunct="0">
              <a:defRPr sz="1700">
                <a:solidFill>
                  <a:schemeClr val="tx1"/>
                </a:solidFill>
                <a:latin typeface="Arial Narrow" pitchFamily="34" charset="0"/>
                <a:ea typeface="ＭＳ Ｐゴシック" charset="-128"/>
              </a:defRPr>
            </a:lvl2pPr>
            <a:lvl3pPr marL="1143000" indent="-228600" defTabSz="749300" eaLnBrk="0" hangingPunct="0">
              <a:defRPr sz="1700">
                <a:solidFill>
                  <a:schemeClr val="tx1"/>
                </a:solidFill>
                <a:latin typeface="Arial Narrow" pitchFamily="34" charset="0"/>
                <a:ea typeface="ＭＳ Ｐゴシック" charset="-128"/>
              </a:defRPr>
            </a:lvl3pPr>
            <a:lvl4pPr marL="1600200" indent="-228600" defTabSz="749300" eaLnBrk="0" hangingPunct="0">
              <a:defRPr sz="1700">
                <a:solidFill>
                  <a:schemeClr val="tx1"/>
                </a:solidFill>
                <a:latin typeface="Arial Narrow" pitchFamily="34" charset="0"/>
                <a:ea typeface="ＭＳ Ｐゴシック" charset="-128"/>
              </a:defRPr>
            </a:lvl4pPr>
            <a:lvl5pPr marL="2057400" indent="-228600" defTabSz="749300" eaLnBrk="0" hangingPunct="0">
              <a:defRPr sz="1700">
                <a:solidFill>
                  <a:schemeClr val="tx1"/>
                </a:solidFill>
                <a:latin typeface="Arial Narrow" pitchFamily="34" charset="0"/>
                <a:ea typeface="ＭＳ Ｐゴシック" charset="-128"/>
              </a:defRPr>
            </a:lvl5pPr>
            <a:lvl6pPr marL="2514600" indent="-228600" defTabSz="749300" eaLnBrk="0" fontAlgn="base" hangingPunct="0">
              <a:spcBef>
                <a:spcPct val="0"/>
              </a:spcBef>
              <a:spcAft>
                <a:spcPct val="0"/>
              </a:spcAft>
              <a:defRPr sz="1700">
                <a:solidFill>
                  <a:schemeClr val="tx1"/>
                </a:solidFill>
                <a:latin typeface="Arial Narrow" pitchFamily="34" charset="0"/>
                <a:ea typeface="ＭＳ Ｐゴシック" charset="-128"/>
              </a:defRPr>
            </a:lvl6pPr>
            <a:lvl7pPr marL="2971800" indent="-228600" defTabSz="749300" eaLnBrk="0" fontAlgn="base" hangingPunct="0">
              <a:spcBef>
                <a:spcPct val="0"/>
              </a:spcBef>
              <a:spcAft>
                <a:spcPct val="0"/>
              </a:spcAft>
              <a:defRPr sz="1700">
                <a:solidFill>
                  <a:schemeClr val="tx1"/>
                </a:solidFill>
                <a:latin typeface="Arial Narrow" pitchFamily="34" charset="0"/>
                <a:ea typeface="ＭＳ Ｐゴシック" charset="-128"/>
              </a:defRPr>
            </a:lvl7pPr>
            <a:lvl8pPr marL="3429000" indent="-228600" defTabSz="749300" eaLnBrk="0" fontAlgn="base" hangingPunct="0">
              <a:spcBef>
                <a:spcPct val="0"/>
              </a:spcBef>
              <a:spcAft>
                <a:spcPct val="0"/>
              </a:spcAft>
              <a:defRPr sz="1700">
                <a:solidFill>
                  <a:schemeClr val="tx1"/>
                </a:solidFill>
                <a:latin typeface="Arial Narrow" pitchFamily="34" charset="0"/>
                <a:ea typeface="ＭＳ Ｐゴシック" charset="-128"/>
              </a:defRPr>
            </a:lvl8pPr>
            <a:lvl9pPr marL="3886200" indent="-228600" defTabSz="749300" eaLnBrk="0" fontAlgn="base" hangingPunct="0">
              <a:spcBef>
                <a:spcPct val="0"/>
              </a:spcBef>
              <a:spcAft>
                <a:spcPct val="0"/>
              </a:spcAft>
              <a:defRPr sz="1700">
                <a:solidFill>
                  <a:schemeClr val="tx1"/>
                </a:solidFill>
                <a:latin typeface="Arial Narrow" pitchFamily="34" charset="0"/>
                <a:ea typeface="ＭＳ Ｐゴシック" charset="-128"/>
              </a:defRPr>
            </a:lvl9pPr>
          </a:lstStyle>
          <a:p>
            <a:pPr algn="ctr">
              <a:spcBef>
                <a:spcPct val="50000"/>
              </a:spcBef>
            </a:pPr>
            <a:r>
              <a:rPr lang="en-US" sz="2600" b="1" dirty="0">
                <a:solidFill>
                  <a:schemeClr val="bg1"/>
                </a:solidFill>
              </a:rPr>
              <a:t>Poster Basics Sections (ex: </a:t>
            </a:r>
            <a:r>
              <a:rPr lang="en-US" sz="2600" b="1" dirty="0" smtClean="0">
                <a:solidFill>
                  <a:schemeClr val="bg1"/>
                </a:solidFill>
              </a:rPr>
              <a:t>“1- INTRODUCTION</a:t>
            </a:r>
            <a:r>
              <a:rPr lang="en-US" sz="2600" b="1" dirty="0">
                <a:solidFill>
                  <a:schemeClr val="bg1"/>
                </a:solidFill>
              </a:rPr>
              <a:t>”)</a:t>
            </a:r>
          </a:p>
        </p:txBody>
      </p:sp>
      <p:sp>
        <p:nvSpPr>
          <p:cNvPr id="4100" name="Text Box 472"/>
          <p:cNvSpPr txBox="1">
            <a:spLocks noChangeArrowheads="1"/>
          </p:cNvSpPr>
          <p:nvPr/>
        </p:nvSpPr>
        <p:spPr bwMode="auto">
          <a:xfrm>
            <a:off x="460839" y="5077391"/>
            <a:ext cx="6581762" cy="37514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65008" tIns="265008" rIns="265008" bIns="265008">
            <a:spAutoFit/>
          </a:bodyPr>
          <a:lstStyle>
            <a:lvl1pPr defTabSz="3600450" eaLnBrk="0" hangingPunct="0">
              <a:defRPr sz="1700">
                <a:solidFill>
                  <a:schemeClr val="tx1"/>
                </a:solidFill>
                <a:latin typeface="Arial Narrow" pitchFamily="34" charset="0"/>
                <a:ea typeface="ＭＳ Ｐゴシック" charset="-128"/>
              </a:defRPr>
            </a:lvl1pPr>
            <a:lvl2pPr marL="742950" indent="-285750" defTabSz="3600450" eaLnBrk="0" hangingPunct="0">
              <a:defRPr sz="1700">
                <a:solidFill>
                  <a:schemeClr val="tx1"/>
                </a:solidFill>
                <a:latin typeface="Arial Narrow" pitchFamily="34" charset="0"/>
                <a:ea typeface="ＭＳ Ｐゴシック" charset="-128"/>
              </a:defRPr>
            </a:lvl2pPr>
            <a:lvl3pPr marL="1143000" indent="-228600" defTabSz="3600450" eaLnBrk="0" hangingPunct="0">
              <a:defRPr sz="1700">
                <a:solidFill>
                  <a:schemeClr val="tx1"/>
                </a:solidFill>
                <a:latin typeface="Arial Narrow" pitchFamily="34" charset="0"/>
                <a:ea typeface="ＭＳ Ｐゴシック" charset="-128"/>
              </a:defRPr>
            </a:lvl3pPr>
            <a:lvl4pPr marL="1600200" indent="-228600" defTabSz="3600450" eaLnBrk="0" hangingPunct="0">
              <a:defRPr sz="1700">
                <a:solidFill>
                  <a:schemeClr val="tx1"/>
                </a:solidFill>
                <a:latin typeface="Arial Narrow" pitchFamily="34" charset="0"/>
                <a:ea typeface="ＭＳ Ｐゴシック" charset="-128"/>
              </a:defRPr>
            </a:lvl4pPr>
            <a:lvl5pPr marL="2057400" indent="-228600" defTabSz="3600450" eaLnBrk="0" hangingPunct="0">
              <a:defRPr sz="1700">
                <a:solidFill>
                  <a:schemeClr val="tx1"/>
                </a:solidFill>
                <a:latin typeface="Arial Narrow" pitchFamily="34" charset="0"/>
                <a:ea typeface="ＭＳ Ｐゴシック" charset="-128"/>
              </a:defRPr>
            </a:lvl5pPr>
            <a:lvl6pPr marL="25146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6pPr>
            <a:lvl7pPr marL="29718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7pPr>
            <a:lvl8pPr marL="34290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8pPr>
            <a:lvl9pPr marL="38862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9pPr>
          </a:lstStyle>
          <a:p>
            <a:pPr eaLnBrk="1" hangingPunct="1"/>
            <a:r>
              <a:rPr lang="en-US" sz="1900" dirty="0"/>
              <a:t>This template was designed to produce a 841mm x 594mm (A1 size) poster </a:t>
            </a:r>
            <a:r>
              <a:rPr lang="en-US" sz="1900" dirty="0" smtClean="0"/>
              <a:t>portrait mode</a:t>
            </a:r>
            <a:r>
              <a:rPr lang="en-US" sz="1900" dirty="0"/>
              <a:t>. You can modify it as needed for your presentation before you send it to printer.</a:t>
            </a:r>
            <a:br>
              <a:rPr lang="en-US" sz="1900" dirty="0"/>
            </a:br>
            <a:r>
              <a:rPr lang="en-US" sz="1900" dirty="0"/>
              <a:t/>
            </a:r>
            <a:br>
              <a:rPr lang="en-US" sz="1900" dirty="0"/>
            </a:br>
            <a:r>
              <a:rPr lang="en-US" sz="1900" dirty="0"/>
              <a:t>Making use of this template will ensure that your poster will look professional, easy to read and save you valuable time in the layout of your presentation.</a:t>
            </a:r>
            <a:br>
              <a:rPr lang="en-US" sz="1900" dirty="0"/>
            </a:br>
            <a:r>
              <a:rPr lang="en-US" sz="1900" dirty="0"/>
              <a:t/>
            </a:r>
            <a:br>
              <a:rPr lang="en-US" sz="1900" dirty="0"/>
            </a:br>
            <a:r>
              <a:rPr lang="en-US" sz="1900" dirty="0"/>
              <a:t>For poster design beginners we have included many useful tips you can find on the poster template itself</a:t>
            </a:r>
            <a:r>
              <a:rPr lang="en-US" sz="1900" dirty="0">
                <a:solidFill>
                  <a:schemeClr val="tx2"/>
                </a:solidFill>
              </a:rPr>
              <a:t>. </a:t>
            </a:r>
          </a:p>
          <a:p>
            <a:pPr eaLnBrk="1" hangingPunct="1"/>
            <a:endParaRPr lang="en-US" sz="1900" dirty="0">
              <a:solidFill>
                <a:schemeClr val="tx2"/>
              </a:solidFill>
            </a:endParaRPr>
          </a:p>
        </p:txBody>
      </p:sp>
      <p:sp>
        <p:nvSpPr>
          <p:cNvPr id="4101" name="Text Box 473"/>
          <p:cNvSpPr txBox="1">
            <a:spLocks noChangeArrowheads="1"/>
          </p:cNvSpPr>
          <p:nvPr/>
        </p:nvSpPr>
        <p:spPr bwMode="auto">
          <a:xfrm>
            <a:off x="457476" y="12806956"/>
            <a:ext cx="6585125" cy="453526"/>
          </a:xfrm>
          <a:prstGeom prst="rect">
            <a:avLst/>
          </a:prstGeom>
          <a:solidFill>
            <a:srgbClr val="0066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2902" tIns="26450" rIns="52902" bIns="26450">
            <a:spAutoFit/>
          </a:bodyPr>
          <a:lstStyle>
            <a:lvl1pPr defTabSz="749300" eaLnBrk="0" hangingPunct="0">
              <a:defRPr sz="1700">
                <a:solidFill>
                  <a:schemeClr val="tx1"/>
                </a:solidFill>
                <a:latin typeface="Arial Narrow" pitchFamily="34" charset="0"/>
                <a:ea typeface="ＭＳ Ｐゴシック" charset="-128"/>
              </a:defRPr>
            </a:lvl1pPr>
            <a:lvl2pPr marL="742950" indent="-285750" defTabSz="749300" eaLnBrk="0" hangingPunct="0">
              <a:defRPr sz="1700">
                <a:solidFill>
                  <a:schemeClr val="tx1"/>
                </a:solidFill>
                <a:latin typeface="Arial Narrow" pitchFamily="34" charset="0"/>
                <a:ea typeface="ＭＳ Ｐゴシック" charset="-128"/>
              </a:defRPr>
            </a:lvl2pPr>
            <a:lvl3pPr marL="1143000" indent="-228600" defTabSz="749300" eaLnBrk="0" hangingPunct="0">
              <a:defRPr sz="1700">
                <a:solidFill>
                  <a:schemeClr val="tx1"/>
                </a:solidFill>
                <a:latin typeface="Arial Narrow" pitchFamily="34" charset="0"/>
                <a:ea typeface="ＭＳ Ｐゴシック" charset="-128"/>
              </a:defRPr>
            </a:lvl3pPr>
            <a:lvl4pPr marL="1600200" indent="-228600" defTabSz="749300" eaLnBrk="0" hangingPunct="0">
              <a:defRPr sz="1700">
                <a:solidFill>
                  <a:schemeClr val="tx1"/>
                </a:solidFill>
                <a:latin typeface="Arial Narrow" pitchFamily="34" charset="0"/>
                <a:ea typeface="ＭＳ Ｐゴシック" charset="-128"/>
              </a:defRPr>
            </a:lvl4pPr>
            <a:lvl5pPr marL="2057400" indent="-228600" defTabSz="749300" eaLnBrk="0" hangingPunct="0">
              <a:defRPr sz="1700">
                <a:solidFill>
                  <a:schemeClr val="tx1"/>
                </a:solidFill>
                <a:latin typeface="Arial Narrow" pitchFamily="34" charset="0"/>
                <a:ea typeface="ＭＳ Ｐゴシック" charset="-128"/>
              </a:defRPr>
            </a:lvl5pPr>
            <a:lvl6pPr marL="2514600" indent="-228600" defTabSz="749300" eaLnBrk="0" fontAlgn="base" hangingPunct="0">
              <a:spcBef>
                <a:spcPct val="0"/>
              </a:spcBef>
              <a:spcAft>
                <a:spcPct val="0"/>
              </a:spcAft>
              <a:defRPr sz="1700">
                <a:solidFill>
                  <a:schemeClr val="tx1"/>
                </a:solidFill>
                <a:latin typeface="Arial Narrow" pitchFamily="34" charset="0"/>
                <a:ea typeface="ＭＳ Ｐゴシック" charset="-128"/>
              </a:defRPr>
            </a:lvl6pPr>
            <a:lvl7pPr marL="2971800" indent="-228600" defTabSz="749300" eaLnBrk="0" fontAlgn="base" hangingPunct="0">
              <a:spcBef>
                <a:spcPct val="0"/>
              </a:spcBef>
              <a:spcAft>
                <a:spcPct val="0"/>
              </a:spcAft>
              <a:defRPr sz="1700">
                <a:solidFill>
                  <a:schemeClr val="tx1"/>
                </a:solidFill>
                <a:latin typeface="Arial Narrow" pitchFamily="34" charset="0"/>
                <a:ea typeface="ＭＳ Ｐゴシック" charset="-128"/>
              </a:defRPr>
            </a:lvl7pPr>
            <a:lvl8pPr marL="3429000" indent="-228600" defTabSz="749300" eaLnBrk="0" fontAlgn="base" hangingPunct="0">
              <a:spcBef>
                <a:spcPct val="0"/>
              </a:spcBef>
              <a:spcAft>
                <a:spcPct val="0"/>
              </a:spcAft>
              <a:defRPr sz="1700">
                <a:solidFill>
                  <a:schemeClr val="tx1"/>
                </a:solidFill>
                <a:latin typeface="Arial Narrow" pitchFamily="34" charset="0"/>
                <a:ea typeface="ＭＳ Ｐゴシック" charset="-128"/>
              </a:defRPr>
            </a:lvl8pPr>
            <a:lvl9pPr marL="3886200" indent="-228600" defTabSz="749300" eaLnBrk="0" fontAlgn="base" hangingPunct="0">
              <a:spcBef>
                <a:spcPct val="0"/>
              </a:spcBef>
              <a:spcAft>
                <a:spcPct val="0"/>
              </a:spcAft>
              <a:defRPr sz="1700">
                <a:solidFill>
                  <a:schemeClr val="tx1"/>
                </a:solidFill>
                <a:latin typeface="Arial Narrow" pitchFamily="34" charset="0"/>
                <a:ea typeface="ＭＳ Ｐゴシック" charset="-128"/>
              </a:defRPr>
            </a:lvl9pPr>
          </a:lstStyle>
          <a:p>
            <a:pPr algn="ctr">
              <a:spcBef>
                <a:spcPct val="50000"/>
              </a:spcBef>
            </a:pPr>
            <a:r>
              <a:rPr lang="en-US" sz="2600" b="1" dirty="0">
                <a:solidFill>
                  <a:schemeClr val="bg1"/>
                </a:solidFill>
              </a:rPr>
              <a:t>Poster Basics Sections (ex: </a:t>
            </a:r>
            <a:r>
              <a:rPr lang="en-US" sz="2600" b="1" dirty="0" smtClean="0">
                <a:solidFill>
                  <a:schemeClr val="bg1"/>
                </a:solidFill>
              </a:rPr>
              <a:t>“2- OBJECTIVES</a:t>
            </a:r>
            <a:r>
              <a:rPr lang="en-US" sz="2600" b="1" dirty="0">
                <a:solidFill>
                  <a:schemeClr val="bg1"/>
                </a:solidFill>
              </a:rPr>
              <a:t>”)</a:t>
            </a:r>
          </a:p>
        </p:txBody>
      </p:sp>
      <p:sp>
        <p:nvSpPr>
          <p:cNvPr id="4103" name="Text Box 490"/>
          <p:cNvSpPr txBox="1">
            <a:spLocks noChangeArrowheads="1"/>
          </p:cNvSpPr>
          <p:nvPr/>
        </p:nvSpPr>
        <p:spPr bwMode="auto">
          <a:xfrm>
            <a:off x="457472" y="21019774"/>
            <a:ext cx="6579519" cy="453526"/>
          </a:xfrm>
          <a:prstGeom prst="rect">
            <a:avLst/>
          </a:prstGeom>
          <a:solidFill>
            <a:srgbClr val="0066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2902" tIns="26450" rIns="52902" bIns="26450">
            <a:spAutoFit/>
          </a:bodyPr>
          <a:lstStyle>
            <a:lvl1pPr defTabSz="749300" eaLnBrk="0" hangingPunct="0">
              <a:defRPr sz="1700">
                <a:solidFill>
                  <a:schemeClr val="tx1"/>
                </a:solidFill>
                <a:latin typeface="Arial Narrow" pitchFamily="34" charset="0"/>
                <a:ea typeface="ＭＳ Ｐゴシック" charset="-128"/>
              </a:defRPr>
            </a:lvl1pPr>
            <a:lvl2pPr marL="742950" indent="-285750" defTabSz="749300" eaLnBrk="0" hangingPunct="0">
              <a:defRPr sz="1700">
                <a:solidFill>
                  <a:schemeClr val="tx1"/>
                </a:solidFill>
                <a:latin typeface="Arial Narrow" pitchFamily="34" charset="0"/>
                <a:ea typeface="ＭＳ Ｐゴシック" charset="-128"/>
              </a:defRPr>
            </a:lvl2pPr>
            <a:lvl3pPr marL="1143000" indent="-228600" defTabSz="749300" eaLnBrk="0" hangingPunct="0">
              <a:defRPr sz="1700">
                <a:solidFill>
                  <a:schemeClr val="tx1"/>
                </a:solidFill>
                <a:latin typeface="Arial Narrow" pitchFamily="34" charset="0"/>
                <a:ea typeface="ＭＳ Ｐゴシック" charset="-128"/>
              </a:defRPr>
            </a:lvl3pPr>
            <a:lvl4pPr marL="1600200" indent="-228600" defTabSz="749300" eaLnBrk="0" hangingPunct="0">
              <a:defRPr sz="1700">
                <a:solidFill>
                  <a:schemeClr val="tx1"/>
                </a:solidFill>
                <a:latin typeface="Arial Narrow" pitchFamily="34" charset="0"/>
                <a:ea typeface="ＭＳ Ｐゴシック" charset="-128"/>
              </a:defRPr>
            </a:lvl4pPr>
            <a:lvl5pPr marL="2057400" indent="-228600" defTabSz="749300" eaLnBrk="0" hangingPunct="0">
              <a:defRPr sz="1700">
                <a:solidFill>
                  <a:schemeClr val="tx1"/>
                </a:solidFill>
                <a:latin typeface="Arial Narrow" pitchFamily="34" charset="0"/>
                <a:ea typeface="ＭＳ Ｐゴシック" charset="-128"/>
              </a:defRPr>
            </a:lvl5pPr>
            <a:lvl6pPr marL="2514600" indent="-228600" defTabSz="749300" eaLnBrk="0" fontAlgn="base" hangingPunct="0">
              <a:spcBef>
                <a:spcPct val="0"/>
              </a:spcBef>
              <a:spcAft>
                <a:spcPct val="0"/>
              </a:spcAft>
              <a:defRPr sz="1700">
                <a:solidFill>
                  <a:schemeClr val="tx1"/>
                </a:solidFill>
                <a:latin typeface="Arial Narrow" pitchFamily="34" charset="0"/>
                <a:ea typeface="ＭＳ Ｐゴシック" charset="-128"/>
              </a:defRPr>
            </a:lvl6pPr>
            <a:lvl7pPr marL="2971800" indent="-228600" defTabSz="749300" eaLnBrk="0" fontAlgn="base" hangingPunct="0">
              <a:spcBef>
                <a:spcPct val="0"/>
              </a:spcBef>
              <a:spcAft>
                <a:spcPct val="0"/>
              </a:spcAft>
              <a:defRPr sz="1700">
                <a:solidFill>
                  <a:schemeClr val="tx1"/>
                </a:solidFill>
                <a:latin typeface="Arial Narrow" pitchFamily="34" charset="0"/>
                <a:ea typeface="ＭＳ Ｐゴシック" charset="-128"/>
              </a:defRPr>
            </a:lvl7pPr>
            <a:lvl8pPr marL="3429000" indent="-228600" defTabSz="749300" eaLnBrk="0" fontAlgn="base" hangingPunct="0">
              <a:spcBef>
                <a:spcPct val="0"/>
              </a:spcBef>
              <a:spcAft>
                <a:spcPct val="0"/>
              </a:spcAft>
              <a:defRPr sz="1700">
                <a:solidFill>
                  <a:schemeClr val="tx1"/>
                </a:solidFill>
                <a:latin typeface="Arial Narrow" pitchFamily="34" charset="0"/>
                <a:ea typeface="ＭＳ Ｐゴシック" charset="-128"/>
              </a:defRPr>
            </a:lvl8pPr>
            <a:lvl9pPr marL="3886200" indent="-228600" defTabSz="749300" eaLnBrk="0" fontAlgn="base" hangingPunct="0">
              <a:spcBef>
                <a:spcPct val="0"/>
              </a:spcBef>
              <a:spcAft>
                <a:spcPct val="0"/>
              </a:spcAft>
              <a:defRPr sz="1700">
                <a:solidFill>
                  <a:schemeClr val="tx1"/>
                </a:solidFill>
                <a:latin typeface="Arial Narrow" pitchFamily="34" charset="0"/>
                <a:ea typeface="ＭＳ Ｐゴシック" charset="-128"/>
              </a:defRPr>
            </a:lvl9pPr>
          </a:lstStyle>
          <a:p>
            <a:pPr algn="ctr">
              <a:spcBef>
                <a:spcPct val="50000"/>
              </a:spcBef>
            </a:pPr>
            <a:r>
              <a:rPr lang="en-US" sz="2600" b="1" dirty="0">
                <a:solidFill>
                  <a:schemeClr val="bg1"/>
                </a:solidFill>
              </a:rPr>
              <a:t>Poster Basics Sections (ex: </a:t>
            </a:r>
            <a:r>
              <a:rPr lang="en-US" sz="2600" b="1" dirty="0" smtClean="0">
                <a:solidFill>
                  <a:schemeClr val="bg1"/>
                </a:solidFill>
              </a:rPr>
              <a:t>“3- METHODS</a:t>
            </a:r>
            <a:r>
              <a:rPr lang="en-US" sz="2600" b="1" dirty="0">
                <a:solidFill>
                  <a:schemeClr val="bg1"/>
                </a:solidFill>
              </a:rPr>
              <a:t>”)</a:t>
            </a:r>
          </a:p>
        </p:txBody>
      </p:sp>
      <p:sp>
        <p:nvSpPr>
          <p:cNvPr id="4104" name="Text Box 491"/>
          <p:cNvSpPr txBox="1">
            <a:spLocks noChangeArrowheads="1"/>
          </p:cNvSpPr>
          <p:nvPr/>
        </p:nvSpPr>
        <p:spPr bwMode="auto">
          <a:xfrm>
            <a:off x="457472" y="21671589"/>
            <a:ext cx="6579519" cy="1704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65008" tIns="265008" rIns="265008" bIns="265008">
            <a:spAutoFit/>
          </a:bodyPr>
          <a:lstStyle>
            <a:lvl1pPr defTabSz="3600450" eaLnBrk="0" hangingPunct="0">
              <a:defRPr sz="1700">
                <a:solidFill>
                  <a:schemeClr val="tx1"/>
                </a:solidFill>
                <a:latin typeface="Arial Narrow" pitchFamily="34" charset="0"/>
                <a:ea typeface="ＭＳ Ｐゴシック" charset="-128"/>
              </a:defRPr>
            </a:lvl1pPr>
            <a:lvl2pPr marL="742950" indent="-285750" defTabSz="3600450" eaLnBrk="0" hangingPunct="0">
              <a:defRPr sz="1700">
                <a:solidFill>
                  <a:schemeClr val="tx1"/>
                </a:solidFill>
                <a:latin typeface="Arial Narrow" pitchFamily="34" charset="0"/>
                <a:ea typeface="ＭＳ Ｐゴシック" charset="-128"/>
              </a:defRPr>
            </a:lvl2pPr>
            <a:lvl3pPr marL="1143000" indent="-228600" defTabSz="3600450" eaLnBrk="0" hangingPunct="0">
              <a:defRPr sz="1700">
                <a:solidFill>
                  <a:schemeClr val="tx1"/>
                </a:solidFill>
                <a:latin typeface="Arial Narrow" pitchFamily="34" charset="0"/>
                <a:ea typeface="ＭＳ Ｐゴシック" charset="-128"/>
              </a:defRPr>
            </a:lvl3pPr>
            <a:lvl4pPr marL="1600200" indent="-228600" defTabSz="3600450" eaLnBrk="0" hangingPunct="0">
              <a:defRPr sz="1700">
                <a:solidFill>
                  <a:schemeClr val="tx1"/>
                </a:solidFill>
                <a:latin typeface="Arial Narrow" pitchFamily="34" charset="0"/>
                <a:ea typeface="ＭＳ Ｐゴシック" charset="-128"/>
              </a:defRPr>
            </a:lvl4pPr>
            <a:lvl5pPr marL="2057400" indent="-228600" defTabSz="3600450" eaLnBrk="0" hangingPunct="0">
              <a:defRPr sz="1700">
                <a:solidFill>
                  <a:schemeClr val="tx1"/>
                </a:solidFill>
                <a:latin typeface="Arial Narrow" pitchFamily="34" charset="0"/>
                <a:ea typeface="ＭＳ Ｐゴシック" charset="-128"/>
              </a:defRPr>
            </a:lvl5pPr>
            <a:lvl6pPr marL="25146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6pPr>
            <a:lvl7pPr marL="29718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7pPr>
            <a:lvl8pPr marL="34290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8pPr>
            <a:lvl9pPr marL="38862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9pPr>
          </a:lstStyle>
          <a:p>
            <a:pPr eaLnBrk="1" hangingPunct="1"/>
            <a:r>
              <a:rPr lang="en-US" sz="1900" dirty="0"/>
              <a:t>For this poster template the Arial font family is used at several recommended text sizes. You can use any different font you like and at any size but try to stay close to the suggested limits.</a:t>
            </a:r>
          </a:p>
          <a:p>
            <a:pPr eaLnBrk="1" hangingPunct="1"/>
            <a:endParaRPr lang="en-US" sz="1900" dirty="0"/>
          </a:p>
        </p:txBody>
      </p:sp>
      <p:sp>
        <p:nvSpPr>
          <p:cNvPr id="4106" name="Text Box 495"/>
          <p:cNvSpPr txBox="1">
            <a:spLocks noChangeArrowheads="1"/>
          </p:cNvSpPr>
          <p:nvPr/>
        </p:nvSpPr>
        <p:spPr bwMode="auto">
          <a:xfrm>
            <a:off x="7384579" y="4418829"/>
            <a:ext cx="6584005" cy="453526"/>
          </a:xfrm>
          <a:prstGeom prst="rect">
            <a:avLst/>
          </a:prstGeom>
          <a:solidFill>
            <a:srgbClr val="0066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2902" tIns="26450" rIns="52902" bIns="26450">
            <a:spAutoFit/>
          </a:bodyPr>
          <a:lstStyle>
            <a:lvl1pPr defTabSz="749300" eaLnBrk="0" hangingPunct="0">
              <a:defRPr sz="1700">
                <a:solidFill>
                  <a:schemeClr val="tx1"/>
                </a:solidFill>
                <a:latin typeface="Arial Narrow" pitchFamily="34" charset="0"/>
                <a:ea typeface="ＭＳ Ｐゴシック" charset="-128"/>
              </a:defRPr>
            </a:lvl1pPr>
            <a:lvl2pPr marL="742950" indent="-285750" defTabSz="749300" eaLnBrk="0" hangingPunct="0">
              <a:defRPr sz="1700">
                <a:solidFill>
                  <a:schemeClr val="tx1"/>
                </a:solidFill>
                <a:latin typeface="Arial Narrow" pitchFamily="34" charset="0"/>
                <a:ea typeface="ＭＳ Ｐゴシック" charset="-128"/>
              </a:defRPr>
            </a:lvl2pPr>
            <a:lvl3pPr marL="1143000" indent="-228600" defTabSz="749300" eaLnBrk="0" hangingPunct="0">
              <a:defRPr sz="1700">
                <a:solidFill>
                  <a:schemeClr val="tx1"/>
                </a:solidFill>
                <a:latin typeface="Arial Narrow" pitchFamily="34" charset="0"/>
                <a:ea typeface="ＭＳ Ｐゴシック" charset="-128"/>
              </a:defRPr>
            </a:lvl3pPr>
            <a:lvl4pPr marL="1600200" indent="-228600" defTabSz="749300" eaLnBrk="0" hangingPunct="0">
              <a:defRPr sz="1700">
                <a:solidFill>
                  <a:schemeClr val="tx1"/>
                </a:solidFill>
                <a:latin typeface="Arial Narrow" pitchFamily="34" charset="0"/>
                <a:ea typeface="ＭＳ Ｐゴシック" charset="-128"/>
              </a:defRPr>
            </a:lvl4pPr>
            <a:lvl5pPr marL="2057400" indent="-228600" defTabSz="749300" eaLnBrk="0" hangingPunct="0">
              <a:defRPr sz="1700">
                <a:solidFill>
                  <a:schemeClr val="tx1"/>
                </a:solidFill>
                <a:latin typeface="Arial Narrow" pitchFamily="34" charset="0"/>
                <a:ea typeface="ＭＳ Ｐゴシック" charset="-128"/>
              </a:defRPr>
            </a:lvl5pPr>
            <a:lvl6pPr marL="2514600" indent="-228600" defTabSz="749300" eaLnBrk="0" fontAlgn="base" hangingPunct="0">
              <a:spcBef>
                <a:spcPct val="0"/>
              </a:spcBef>
              <a:spcAft>
                <a:spcPct val="0"/>
              </a:spcAft>
              <a:defRPr sz="1700">
                <a:solidFill>
                  <a:schemeClr val="tx1"/>
                </a:solidFill>
                <a:latin typeface="Arial Narrow" pitchFamily="34" charset="0"/>
                <a:ea typeface="ＭＳ Ｐゴシック" charset="-128"/>
              </a:defRPr>
            </a:lvl6pPr>
            <a:lvl7pPr marL="2971800" indent="-228600" defTabSz="749300" eaLnBrk="0" fontAlgn="base" hangingPunct="0">
              <a:spcBef>
                <a:spcPct val="0"/>
              </a:spcBef>
              <a:spcAft>
                <a:spcPct val="0"/>
              </a:spcAft>
              <a:defRPr sz="1700">
                <a:solidFill>
                  <a:schemeClr val="tx1"/>
                </a:solidFill>
                <a:latin typeface="Arial Narrow" pitchFamily="34" charset="0"/>
                <a:ea typeface="ＭＳ Ｐゴシック" charset="-128"/>
              </a:defRPr>
            </a:lvl7pPr>
            <a:lvl8pPr marL="3429000" indent="-228600" defTabSz="749300" eaLnBrk="0" fontAlgn="base" hangingPunct="0">
              <a:spcBef>
                <a:spcPct val="0"/>
              </a:spcBef>
              <a:spcAft>
                <a:spcPct val="0"/>
              </a:spcAft>
              <a:defRPr sz="1700">
                <a:solidFill>
                  <a:schemeClr val="tx1"/>
                </a:solidFill>
                <a:latin typeface="Arial Narrow" pitchFamily="34" charset="0"/>
                <a:ea typeface="ＭＳ Ｐゴシック" charset="-128"/>
              </a:defRPr>
            </a:lvl8pPr>
            <a:lvl9pPr marL="3886200" indent="-228600" defTabSz="749300" eaLnBrk="0" fontAlgn="base" hangingPunct="0">
              <a:spcBef>
                <a:spcPct val="0"/>
              </a:spcBef>
              <a:spcAft>
                <a:spcPct val="0"/>
              </a:spcAft>
              <a:defRPr sz="1700">
                <a:solidFill>
                  <a:schemeClr val="tx1"/>
                </a:solidFill>
                <a:latin typeface="Arial Narrow" pitchFamily="34" charset="0"/>
                <a:ea typeface="ＭＳ Ｐゴシック" charset="-128"/>
              </a:defRPr>
            </a:lvl9pPr>
          </a:lstStyle>
          <a:p>
            <a:pPr algn="ctr">
              <a:spcBef>
                <a:spcPct val="50000"/>
              </a:spcBef>
            </a:pPr>
            <a:r>
              <a:rPr lang="en-US" sz="2600" b="1" dirty="0" smtClean="0">
                <a:solidFill>
                  <a:schemeClr val="bg1"/>
                </a:solidFill>
              </a:rPr>
              <a:t>Poster </a:t>
            </a:r>
            <a:r>
              <a:rPr lang="en-US" sz="2600" b="1" dirty="0">
                <a:solidFill>
                  <a:schemeClr val="bg1"/>
                </a:solidFill>
              </a:rPr>
              <a:t>Basics Sections (ex: </a:t>
            </a:r>
            <a:r>
              <a:rPr lang="en-US" sz="2600" b="1" dirty="0" smtClean="0">
                <a:solidFill>
                  <a:schemeClr val="bg1"/>
                </a:solidFill>
              </a:rPr>
              <a:t>“4- MATERIALS</a:t>
            </a:r>
            <a:r>
              <a:rPr lang="en-US" sz="2600" b="1" dirty="0">
                <a:solidFill>
                  <a:schemeClr val="bg1"/>
                </a:solidFill>
              </a:rPr>
              <a:t>”)</a:t>
            </a:r>
          </a:p>
        </p:txBody>
      </p:sp>
      <p:sp>
        <p:nvSpPr>
          <p:cNvPr id="4107" name="Text Box 496"/>
          <p:cNvSpPr txBox="1">
            <a:spLocks noChangeArrowheads="1"/>
          </p:cNvSpPr>
          <p:nvPr/>
        </p:nvSpPr>
        <p:spPr bwMode="auto">
          <a:xfrm>
            <a:off x="7384579" y="5077380"/>
            <a:ext cx="6584005" cy="2289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65008" tIns="265008" rIns="265008" bIns="265008">
            <a:spAutoFit/>
          </a:bodyPr>
          <a:lstStyle>
            <a:lvl1pPr defTabSz="3600450" eaLnBrk="0" hangingPunct="0">
              <a:defRPr sz="1700">
                <a:solidFill>
                  <a:schemeClr val="tx1"/>
                </a:solidFill>
                <a:latin typeface="Arial Narrow" pitchFamily="34" charset="0"/>
                <a:ea typeface="ＭＳ Ｐゴシック" charset="-128"/>
              </a:defRPr>
            </a:lvl1pPr>
            <a:lvl2pPr marL="742950" indent="-285750" defTabSz="3600450" eaLnBrk="0" hangingPunct="0">
              <a:defRPr sz="1700">
                <a:solidFill>
                  <a:schemeClr val="tx1"/>
                </a:solidFill>
                <a:latin typeface="Arial Narrow" pitchFamily="34" charset="0"/>
                <a:ea typeface="ＭＳ Ｐゴシック" charset="-128"/>
              </a:defRPr>
            </a:lvl2pPr>
            <a:lvl3pPr marL="1143000" indent="-228600" defTabSz="3600450" eaLnBrk="0" hangingPunct="0">
              <a:defRPr sz="1700">
                <a:solidFill>
                  <a:schemeClr val="tx1"/>
                </a:solidFill>
                <a:latin typeface="Arial Narrow" pitchFamily="34" charset="0"/>
                <a:ea typeface="ＭＳ Ｐゴシック" charset="-128"/>
              </a:defRPr>
            </a:lvl3pPr>
            <a:lvl4pPr marL="1600200" indent="-228600" defTabSz="3600450" eaLnBrk="0" hangingPunct="0">
              <a:defRPr sz="1700">
                <a:solidFill>
                  <a:schemeClr val="tx1"/>
                </a:solidFill>
                <a:latin typeface="Arial Narrow" pitchFamily="34" charset="0"/>
                <a:ea typeface="ＭＳ Ｐゴシック" charset="-128"/>
              </a:defRPr>
            </a:lvl4pPr>
            <a:lvl5pPr marL="2057400" indent="-228600" defTabSz="3600450" eaLnBrk="0" hangingPunct="0">
              <a:defRPr sz="1700">
                <a:solidFill>
                  <a:schemeClr val="tx1"/>
                </a:solidFill>
                <a:latin typeface="Arial Narrow" pitchFamily="34" charset="0"/>
                <a:ea typeface="ＭＳ Ｐゴシック" charset="-128"/>
              </a:defRPr>
            </a:lvl5pPr>
            <a:lvl6pPr marL="25146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6pPr>
            <a:lvl7pPr marL="29718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7pPr>
            <a:lvl8pPr marL="34290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8pPr>
            <a:lvl9pPr marL="38862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9pPr>
          </a:lstStyle>
          <a:p>
            <a:pPr eaLnBrk="1" hangingPunct="1"/>
            <a:r>
              <a:rPr lang="en-US" sz="1900" dirty="0"/>
              <a:t>Depending on your content and how you wish to layout your poster, you may want to change the column layout of your poster.  This can be achieved quite simply by selecting one of the three master themes we have included. To select a different layout go to the </a:t>
            </a:r>
            <a:r>
              <a:rPr lang="en-US" sz="1900" b="1" dirty="0"/>
              <a:t>DESIGN tab </a:t>
            </a:r>
            <a:r>
              <a:rPr lang="en-US" sz="1900" dirty="0"/>
              <a:t>(see </a:t>
            </a:r>
            <a:r>
              <a:rPr lang="en-US" sz="1900" dirty="0" smtClean="0"/>
              <a:t>figure 1). </a:t>
            </a:r>
            <a:r>
              <a:rPr lang="en-US" sz="1900" dirty="0"/>
              <a:t>Then you can easily select an different column layout from the options available.</a:t>
            </a:r>
          </a:p>
        </p:txBody>
      </p:sp>
      <p:sp>
        <p:nvSpPr>
          <p:cNvPr id="4108" name="Text Box 500"/>
          <p:cNvSpPr txBox="1">
            <a:spLocks noChangeArrowheads="1"/>
          </p:cNvSpPr>
          <p:nvPr/>
        </p:nvSpPr>
        <p:spPr bwMode="auto">
          <a:xfrm>
            <a:off x="7626771" y="8724148"/>
            <a:ext cx="371135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defTabSz="2571750" eaLnBrk="0" hangingPunct="0">
              <a:defRPr sz="1700">
                <a:solidFill>
                  <a:schemeClr val="tx1"/>
                </a:solidFill>
                <a:latin typeface="Arial Narrow" pitchFamily="34" charset="0"/>
                <a:ea typeface="ＭＳ Ｐゴシック" charset="-128"/>
              </a:defRPr>
            </a:lvl1pPr>
            <a:lvl2pPr marL="742950" indent="-285750" defTabSz="2571750" eaLnBrk="0" hangingPunct="0">
              <a:defRPr sz="1700">
                <a:solidFill>
                  <a:schemeClr val="tx1"/>
                </a:solidFill>
                <a:latin typeface="Arial Narrow" pitchFamily="34" charset="0"/>
                <a:ea typeface="ＭＳ Ｐゴシック" charset="-128"/>
              </a:defRPr>
            </a:lvl2pPr>
            <a:lvl3pPr marL="1143000" indent="-228600" defTabSz="2571750" eaLnBrk="0" hangingPunct="0">
              <a:defRPr sz="1700">
                <a:solidFill>
                  <a:schemeClr val="tx1"/>
                </a:solidFill>
                <a:latin typeface="Arial Narrow" pitchFamily="34" charset="0"/>
                <a:ea typeface="ＭＳ Ｐゴシック" charset="-128"/>
              </a:defRPr>
            </a:lvl3pPr>
            <a:lvl4pPr marL="1600200" indent="-228600" defTabSz="2571750" eaLnBrk="0" hangingPunct="0">
              <a:defRPr sz="1700">
                <a:solidFill>
                  <a:schemeClr val="tx1"/>
                </a:solidFill>
                <a:latin typeface="Arial Narrow" pitchFamily="34" charset="0"/>
                <a:ea typeface="ＭＳ Ｐゴシック" charset="-128"/>
              </a:defRPr>
            </a:lvl4pPr>
            <a:lvl5pPr marL="2057400" indent="-228600" defTabSz="2571750" eaLnBrk="0" hangingPunct="0">
              <a:defRPr sz="1700">
                <a:solidFill>
                  <a:schemeClr val="tx1"/>
                </a:solidFill>
                <a:latin typeface="Arial Narrow" pitchFamily="34" charset="0"/>
                <a:ea typeface="ＭＳ Ｐゴシック" charset="-128"/>
              </a:defRPr>
            </a:lvl5pPr>
            <a:lvl6pPr marL="2514600" indent="-228600" defTabSz="2571750" eaLnBrk="0" fontAlgn="base" hangingPunct="0">
              <a:spcBef>
                <a:spcPct val="0"/>
              </a:spcBef>
              <a:spcAft>
                <a:spcPct val="0"/>
              </a:spcAft>
              <a:defRPr sz="1700">
                <a:solidFill>
                  <a:schemeClr val="tx1"/>
                </a:solidFill>
                <a:latin typeface="Arial Narrow" pitchFamily="34" charset="0"/>
                <a:ea typeface="ＭＳ Ｐゴシック" charset="-128"/>
              </a:defRPr>
            </a:lvl6pPr>
            <a:lvl7pPr marL="2971800" indent="-228600" defTabSz="2571750" eaLnBrk="0" fontAlgn="base" hangingPunct="0">
              <a:spcBef>
                <a:spcPct val="0"/>
              </a:spcBef>
              <a:spcAft>
                <a:spcPct val="0"/>
              </a:spcAft>
              <a:defRPr sz="1700">
                <a:solidFill>
                  <a:schemeClr val="tx1"/>
                </a:solidFill>
                <a:latin typeface="Arial Narrow" pitchFamily="34" charset="0"/>
                <a:ea typeface="ＭＳ Ｐゴシック" charset="-128"/>
              </a:defRPr>
            </a:lvl7pPr>
            <a:lvl8pPr marL="3429000" indent="-228600" defTabSz="2571750" eaLnBrk="0" fontAlgn="base" hangingPunct="0">
              <a:spcBef>
                <a:spcPct val="0"/>
              </a:spcBef>
              <a:spcAft>
                <a:spcPct val="0"/>
              </a:spcAft>
              <a:defRPr sz="1700">
                <a:solidFill>
                  <a:schemeClr val="tx1"/>
                </a:solidFill>
                <a:latin typeface="Arial Narrow" pitchFamily="34" charset="0"/>
                <a:ea typeface="ＭＳ Ｐゴシック" charset="-128"/>
              </a:defRPr>
            </a:lvl8pPr>
            <a:lvl9pPr marL="3886200" indent="-228600" defTabSz="2571750" eaLnBrk="0" fontAlgn="base" hangingPunct="0">
              <a:spcBef>
                <a:spcPct val="0"/>
              </a:spcBef>
              <a:spcAft>
                <a:spcPct val="0"/>
              </a:spcAft>
              <a:defRPr sz="1700">
                <a:solidFill>
                  <a:schemeClr val="tx1"/>
                </a:solidFill>
                <a:latin typeface="Arial Narrow" pitchFamily="34" charset="0"/>
                <a:ea typeface="ＭＳ Ｐゴシック" charset="-128"/>
              </a:defRPr>
            </a:lvl9pPr>
          </a:lstStyle>
          <a:p>
            <a:pPr eaLnBrk="1" hangingPunct="1">
              <a:spcBef>
                <a:spcPct val="50000"/>
              </a:spcBef>
            </a:pPr>
            <a:r>
              <a:rPr lang="en-US" sz="1400" dirty="0" smtClean="0"/>
              <a:t>Figure 1 –  Alternative design solutions.</a:t>
            </a:r>
            <a:endParaRPr lang="en-US" sz="1400" dirty="0"/>
          </a:p>
        </p:txBody>
      </p:sp>
      <p:sp>
        <p:nvSpPr>
          <p:cNvPr id="4109" name="Text Box 502"/>
          <p:cNvSpPr txBox="1">
            <a:spLocks noChangeArrowheads="1"/>
          </p:cNvSpPr>
          <p:nvPr/>
        </p:nvSpPr>
        <p:spPr bwMode="auto">
          <a:xfrm>
            <a:off x="7384579" y="9066912"/>
            <a:ext cx="6584005" cy="453526"/>
          </a:xfrm>
          <a:prstGeom prst="rect">
            <a:avLst/>
          </a:prstGeom>
          <a:solidFill>
            <a:srgbClr val="0066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2902" tIns="26450" rIns="52902" bIns="26450">
            <a:spAutoFit/>
          </a:bodyPr>
          <a:lstStyle>
            <a:lvl1pPr defTabSz="749300" eaLnBrk="0" hangingPunct="0">
              <a:defRPr sz="1700">
                <a:solidFill>
                  <a:schemeClr val="tx1"/>
                </a:solidFill>
                <a:latin typeface="Arial Narrow" pitchFamily="34" charset="0"/>
                <a:ea typeface="ＭＳ Ｐゴシック" charset="-128"/>
              </a:defRPr>
            </a:lvl1pPr>
            <a:lvl2pPr marL="742950" indent="-285750" defTabSz="749300" eaLnBrk="0" hangingPunct="0">
              <a:defRPr sz="1700">
                <a:solidFill>
                  <a:schemeClr val="tx1"/>
                </a:solidFill>
                <a:latin typeface="Arial Narrow" pitchFamily="34" charset="0"/>
                <a:ea typeface="ＭＳ Ｐゴシック" charset="-128"/>
              </a:defRPr>
            </a:lvl2pPr>
            <a:lvl3pPr marL="1143000" indent="-228600" defTabSz="749300" eaLnBrk="0" hangingPunct="0">
              <a:defRPr sz="1700">
                <a:solidFill>
                  <a:schemeClr val="tx1"/>
                </a:solidFill>
                <a:latin typeface="Arial Narrow" pitchFamily="34" charset="0"/>
                <a:ea typeface="ＭＳ Ｐゴシック" charset="-128"/>
              </a:defRPr>
            </a:lvl3pPr>
            <a:lvl4pPr marL="1600200" indent="-228600" defTabSz="749300" eaLnBrk="0" hangingPunct="0">
              <a:defRPr sz="1700">
                <a:solidFill>
                  <a:schemeClr val="tx1"/>
                </a:solidFill>
                <a:latin typeface="Arial Narrow" pitchFamily="34" charset="0"/>
                <a:ea typeface="ＭＳ Ｐゴシック" charset="-128"/>
              </a:defRPr>
            </a:lvl4pPr>
            <a:lvl5pPr marL="2057400" indent="-228600" defTabSz="749300" eaLnBrk="0" hangingPunct="0">
              <a:defRPr sz="1700">
                <a:solidFill>
                  <a:schemeClr val="tx1"/>
                </a:solidFill>
                <a:latin typeface="Arial Narrow" pitchFamily="34" charset="0"/>
                <a:ea typeface="ＭＳ Ｐゴシック" charset="-128"/>
              </a:defRPr>
            </a:lvl5pPr>
            <a:lvl6pPr marL="2514600" indent="-228600" defTabSz="749300" eaLnBrk="0" fontAlgn="base" hangingPunct="0">
              <a:spcBef>
                <a:spcPct val="0"/>
              </a:spcBef>
              <a:spcAft>
                <a:spcPct val="0"/>
              </a:spcAft>
              <a:defRPr sz="1700">
                <a:solidFill>
                  <a:schemeClr val="tx1"/>
                </a:solidFill>
                <a:latin typeface="Arial Narrow" pitchFamily="34" charset="0"/>
                <a:ea typeface="ＭＳ Ｐゴシック" charset="-128"/>
              </a:defRPr>
            </a:lvl6pPr>
            <a:lvl7pPr marL="2971800" indent="-228600" defTabSz="749300" eaLnBrk="0" fontAlgn="base" hangingPunct="0">
              <a:spcBef>
                <a:spcPct val="0"/>
              </a:spcBef>
              <a:spcAft>
                <a:spcPct val="0"/>
              </a:spcAft>
              <a:defRPr sz="1700">
                <a:solidFill>
                  <a:schemeClr val="tx1"/>
                </a:solidFill>
                <a:latin typeface="Arial Narrow" pitchFamily="34" charset="0"/>
                <a:ea typeface="ＭＳ Ｐゴシック" charset="-128"/>
              </a:defRPr>
            </a:lvl7pPr>
            <a:lvl8pPr marL="3429000" indent="-228600" defTabSz="749300" eaLnBrk="0" fontAlgn="base" hangingPunct="0">
              <a:spcBef>
                <a:spcPct val="0"/>
              </a:spcBef>
              <a:spcAft>
                <a:spcPct val="0"/>
              </a:spcAft>
              <a:defRPr sz="1700">
                <a:solidFill>
                  <a:schemeClr val="tx1"/>
                </a:solidFill>
                <a:latin typeface="Arial Narrow" pitchFamily="34" charset="0"/>
                <a:ea typeface="ＭＳ Ｐゴシック" charset="-128"/>
              </a:defRPr>
            </a:lvl8pPr>
            <a:lvl9pPr marL="3886200" indent="-228600" defTabSz="749300" eaLnBrk="0" fontAlgn="base" hangingPunct="0">
              <a:spcBef>
                <a:spcPct val="0"/>
              </a:spcBef>
              <a:spcAft>
                <a:spcPct val="0"/>
              </a:spcAft>
              <a:defRPr sz="1700">
                <a:solidFill>
                  <a:schemeClr val="tx1"/>
                </a:solidFill>
                <a:latin typeface="Arial Narrow" pitchFamily="34" charset="0"/>
                <a:ea typeface="ＭＳ Ｐゴシック" charset="-128"/>
              </a:defRPr>
            </a:lvl9pPr>
          </a:lstStyle>
          <a:p>
            <a:pPr algn="ctr">
              <a:spcBef>
                <a:spcPct val="50000"/>
              </a:spcBef>
            </a:pPr>
            <a:r>
              <a:rPr lang="en-US" sz="2600" b="1" dirty="0" smtClean="0">
                <a:solidFill>
                  <a:schemeClr val="bg1"/>
                </a:solidFill>
              </a:rPr>
              <a:t>Poster Basics Sections (ex: “5- RESULTS”)</a:t>
            </a:r>
            <a:endParaRPr lang="en-US" sz="2600" b="1" dirty="0">
              <a:solidFill>
                <a:schemeClr val="bg1"/>
              </a:solidFill>
            </a:endParaRPr>
          </a:p>
        </p:txBody>
      </p:sp>
      <p:sp>
        <p:nvSpPr>
          <p:cNvPr id="4110" name="Text Box 503"/>
          <p:cNvSpPr txBox="1">
            <a:spLocks noChangeArrowheads="1"/>
          </p:cNvSpPr>
          <p:nvPr/>
        </p:nvSpPr>
        <p:spPr bwMode="auto">
          <a:xfrm>
            <a:off x="7384579" y="9735735"/>
            <a:ext cx="6584005" cy="19996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65008" tIns="265008" rIns="265008" bIns="265008">
            <a:spAutoFit/>
          </a:bodyPr>
          <a:lstStyle>
            <a:lvl1pPr defTabSz="3600450" eaLnBrk="0" hangingPunct="0">
              <a:defRPr sz="1700">
                <a:solidFill>
                  <a:schemeClr val="tx1"/>
                </a:solidFill>
                <a:latin typeface="Arial Narrow" pitchFamily="34" charset="0"/>
                <a:ea typeface="ＭＳ Ｐゴシック" charset="-128"/>
              </a:defRPr>
            </a:lvl1pPr>
            <a:lvl2pPr marL="742950" indent="-285750" defTabSz="3600450" eaLnBrk="0" hangingPunct="0">
              <a:defRPr sz="1700">
                <a:solidFill>
                  <a:schemeClr val="tx1"/>
                </a:solidFill>
                <a:latin typeface="Arial Narrow" pitchFamily="34" charset="0"/>
                <a:ea typeface="ＭＳ Ｐゴシック" charset="-128"/>
              </a:defRPr>
            </a:lvl2pPr>
            <a:lvl3pPr marL="1143000" indent="-228600" defTabSz="3600450" eaLnBrk="0" hangingPunct="0">
              <a:defRPr sz="1700">
                <a:solidFill>
                  <a:schemeClr val="tx1"/>
                </a:solidFill>
                <a:latin typeface="Arial Narrow" pitchFamily="34" charset="0"/>
                <a:ea typeface="ＭＳ Ｐゴシック" charset="-128"/>
              </a:defRPr>
            </a:lvl3pPr>
            <a:lvl4pPr marL="1600200" indent="-228600" defTabSz="3600450" eaLnBrk="0" hangingPunct="0">
              <a:defRPr sz="1700">
                <a:solidFill>
                  <a:schemeClr val="tx1"/>
                </a:solidFill>
                <a:latin typeface="Arial Narrow" pitchFamily="34" charset="0"/>
                <a:ea typeface="ＭＳ Ｐゴシック" charset="-128"/>
              </a:defRPr>
            </a:lvl4pPr>
            <a:lvl5pPr marL="2057400" indent="-228600" defTabSz="3600450" eaLnBrk="0" hangingPunct="0">
              <a:defRPr sz="1700">
                <a:solidFill>
                  <a:schemeClr val="tx1"/>
                </a:solidFill>
                <a:latin typeface="Arial Narrow" pitchFamily="34" charset="0"/>
                <a:ea typeface="ＭＳ Ｐゴシック" charset="-128"/>
              </a:defRPr>
            </a:lvl5pPr>
            <a:lvl6pPr marL="25146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6pPr>
            <a:lvl7pPr marL="29718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7pPr>
            <a:lvl8pPr marL="34290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8pPr>
            <a:lvl9pPr marL="38862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9pPr>
          </a:lstStyle>
          <a:p>
            <a:pPr eaLnBrk="1" hangingPunct="1"/>
            <a:r>
              <a:rPr lang="en-US" sz="1900" dirty="0"/>
              <a:t>If you wish to </a:t>
            </a:r>
            <a:r>
              <a:rPr lang="en-US" sz="1900" dirty="0" smtClean="0"/>
              <a:t>modify further your </a:t>
            </a:r>
            <a:r>
              <a:rPr lang="en-US" sz="1900" dirty="0"/>
              <a:t>poster presentation, </a:t>
            </a:r>
            <a:r>
              <a:rPr lang="en-US" sz="1900" dirty="0" smtClean="0"/>
              <a:t>selecting a </a:t>
            </a:r>
            <a:r>
              <a:rPr lang="en-US" sz="1900" dirty="0"/>
              <a:t>preset </a:t>
            </a:r>
            <a:r>
              <a:rPr lang="en-US" sz="1900" dirty="0" smtClean="0"/>
              <a:t>color </a:t>
            </a:r>
            <a:r>
              <a:rPr lang="en-US" sz="1900" dirty="0"/>
              <a:t>scheme from the </a:t>
            </a:r>
            <a:r>
              <a:rPr lang="en-US" sz="1900" dirty="0" err="1"/>
              <a:t>colours</a:t>
            </a:r>
            <a:r>
              <a:rPr lang="en-US" sz="1900" dirty="0"/>
              <a:t> option under the </a:t>
            </a:r>
            <a:r>
              <a:rPr lang="en-US" sz="1900" b="1" dirty="0"/>
              <a:t>DESIGN tab</a:t>
            </a:r>
            <a:r>
              <a:rPr lang="en-US" sz="1900" dirty="0"/>
              <a:t>. If you would like to change the default colors </a:t>
            </a:r>
            <a:r>
              <a:rPr lang="en-US" sz="1900" dirty="0" smtClean="0"/>
              <a:t>use </a:t>
            </a:r>
            <a:r>
              <a:rPr lang="en-US" sz="1900" b="1" dirty="0" smtClean="0"/>
              <a:t>DESIGN </a:t>
            </a:r>
            <a:r>
              <a:rPr lang="en-US" sz="1900" b="1" dirty="0"/>
              <a:t>tab</a:t>
            </a:r>
            <a:r>
              <a:rPr lang="en-US" sz="1900" dirty="0"/>
              <a:t> (Figure </a:t>
            </a:r>
            <a:r>
              <a:rPr lang="en-US" sz="1900" dirty="0" smtClean="0"/>
              <a:t>2). </a:t>
            </a:r>
            <a:r>
              <a:rPr lang="en-US" sz="1900" dirty="0"/>
              <a:t>Then click on the </a:t>
            </a:r>
            <a:r>
              <a:rPr lang="en-US" sz="1900" b="1" dirty="0"/>
              <a:t>COLORS drop-down</a:t>
            </a:r>
            <a:r>
              <a:rPr lang="en-US" sz="1900" dirty="0"/>
              <a:t> </a:t>
            </a:r>
            <a:r>
              <a:rPr lang="en-US" sz="1900" b="1" dirty="0"/>
              <a:t>menu</a:t>
            </a:r>
            <a:r>
              <a:rPr lang="en-US" sz="1900" dirty="0"/>
              <a:t> on the right (Figure </a:t>
            </a:r>
            <a:r>
              <a:rPr lang="en-US" sz="1900" dirty="0" smtClean="0"/>
              <a:t>3). </a:t>
            </a:r>
            <a:endParaRPr lang="en-US" sz="1900" dirty="0"/>
          </a:p>
        </p:txBody>
      </p:sp>
      <p:sp>
        <p:nvSpPr>
          <p:cNvPr id="4111" name="Text Box 509"/>
          <p:cNvSpPr txBox="1">
            <a:spLocks noChangeArrowheads="1"/>
          </p:cNvSpPr>
          <p:nvPr/>
        </p:nvSpPr>
        <p:spPr bwMode="auto">
          <a:xfrm>
            <a:off x="7384579" y="15686163"/>
            <a:ext cx="6584005" cy="453526"/>
          </a:xfrm>
          <a:prstGeom prst="rect">
            <a:avLst/>
          </a:prstGeom>
          <a:solidFill>
            <a:srgbClr val="0066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2902" tIns="26450" rIns="52902" bIns="26450">
            <a:spAutoFit/>
          </a:bodyPr>
          <a:lstStyle>
            <a:lvl1pPr defTabSz="749300" eaLnBrk="0" hangingPunct="0">
              <a:defRPr sz="1700">
                <a:solidFill>
                  <a:schemeClr val="tx1"/>
                </a:solidFill>
                <a:latin typeface="Arial Narrow" pitchFamily="34" charset="0"/>
                <a:ea typeface="ＭＳ Ｐゴシック" charset="-128"/>
              </a:defRPr>
            </a:lvl1pPr>
            <a:lvl2pPr marL="742950" indent="-285750" defTabSz="749300" eaLnBrk="0" hangingPunct="0">
              <a:defRPr sz="1700">
                <a:solidFill>
                  <a:schemeClr val="tx1"/>
                </a:solidFill>
                <a:latin typeface="Arial Narrow" pitchFamily="34" charset="0"/>
                <a:ea typeface="ＭＳ Ｐゴシック" charset="-128"/>
              </a:defRPr>
            </a:lvl2pPr>
            <a:lvl3pPr marL="1143000" indent="-228600" defTabSz="749300" eaLnBrk="0" hangingPunct="0">
              <a:defRPr sz="1700">
                <a:solidFill>
                  <a:schemeClr val="tx1"/>
                </a:solidFill>
                <a:latin typeface="Arial Narrow" pitchFamily="34" charset="0"/>
                <a:ea typeface="ＭＳ Ｐゴシック" charset="-128"/>
              </a:defRPr>
            </a:lvl3pPr>
            <a:lvl4pPr marL="1600200" indent="-228600" defTabSz="749300" eaLnBrk="0" hangingPunct="0">
              <a:defRPr sz="1700">
                <a:solidFill>
                  <a:schemeClr val="tx1"/>
                </a:solidFill>
                <a:latin typeface="Arial Narrow" pitchFamily="34" charset="0"/>
                <a:ea typeface="ＭＳ Ｐゴシック" charset="-128"/>
              </a:defRPr>
            </a:lvl4pPr>
            <a:lvl5pPr marL="2057400" indent="-228600" defTabSz="749300" eaLnBrk="0" hangingPunct="0">
              <a:defRPr sz="1700">
                <a:solidFill>
                  <a:schemeClr val="tx1"/>
                </a:solidFill>
                <a:latin typeface="Arial Narrow" pitchFamily="34" charset="0"/>
                <a:ea typeface="ＭＳ Ｐゴシック" charset="-128"/>
              </a:defRPr>
            </a:lvl5pPr>
            <a:lvl6pPr marL="2514600" indent="-228600" defTabSz="749300" eaLnBrk="0" fontAlgn="base" hangingPunct="0">
              <a:spcBef>
                <a:spcPct val="0"/>
              </a:spcBef>
              <a:spcAft>
                <a:spcPct val="0"/>
              </a:spcAft>
              <a:defRPr sz="1700">
                <a:solidFill>
                  <a:schemeClr val="tx1"/>
                </a:solidFill>
                <a:latin typeface="Arial Narrow" pitchFamily="34" charset="0"/>
                <a:ea typeface="ＭＳ Ｐゴシック" charset="-128"/>
              </a:defRPr>
            </a:lvl6pPr>
            <a:lvl7pPr marL="2971800" indent="-228600" defTabSz="749300" eaLnBrk="0" fontAlgn="base" hangingPunct="0">
              <a:spcBef>
                <a:spcPct val="0"/>
              </a:spcBef>
              <a:spcAft>
                <a:spcPct val="0"/>
              </a:spcAft>
              <a:defRPr sz="1700">
                <a:solidFill>
                  <a:schemeClr val="tx1"/>
                </a:solidFill>
                <a:latin typeface="Arial Narrow" pitchFamily="34" charset="0"/>
                <a:ea typeface="ＭＳ Ｐゴシック" charset="-128"/>
              </a:defRPr>
            </a:lvl7pPr>
            <a:lvl8pPr marL="3429000" indent="-228600" defTabSz="749300" eaLnBrk="0" fontAlgn="base" hangingPunct="0">
              <a:spcBef>
                <a:spcPct val="0"/>
              </a:spcBef>
              <a:spcAft>
                <a:spcPct val="0"/>
              </a:spcAft>
              <a:defRPr sz="1700">
                <a:solidFill>
                  <a:schemeClr val="tx1"/>
                </a:solidFill>
                <a:latin typeface="Arial Narrow" pitchFamily="34" charset="0"/>
                <a:ea typeface="ＭＳ Ｐゴシック" charset="-128"/>
              </a:defRPr>
            </a:lvl8pPr>
            <a:lvl9pPr marL="3886200" indent="-228600" defTabSz="749300" eaLnBrk="0" fontAlgn="base" hangingPunct="0">
              <a:spcBef>
                <a:spcPct val="0"/>
              </a:spcBef>
              <a:spcAft>
                <a:spcPct val="0"/>
              </a:spcAft>
              <a:defRPr sz="1700">
                <a:solidFill>
                  <a:schemeClr val="tx1"/>
                </a:solidFill>
                <a:latin typeface="Arial Narrow" pitchFamily="34" charset="0"/>
                <a:ea typeface="ＭＳ Ｐゴシック" charset="-128"/>
              </a:defRPr>
            </a:lvl9pPr>
          </a:lstStyle>
          <a:p>
            <a:pPr algn="ctr">
              <a:spcBef>
                <a:spcPct val="50000"/>
              </a:spcBef>
            </a:pPr>
            <a:r>
              <a:rPr lang="en-US" sz="2600" b="1" dirty="0" smtClean="0">
                <a:solidFill>
                  <a:schemeClr val="bg1"/>
                </a:solidFill>
              </a:rPr>
              <a:t>Poster Basics Sections (ex: “6- CONCLUSIONS”)</a:t>
            </a:r>
            <a:endParaRPr lang="en-US" sz="2600" b="1" dirty="0">
              <a:solidFill>
                <a:schemeClr val="bg1"/>
              </a:solidFill>
            </a:endParaRPr>
          </a:p>
        </p:txBody>
      </p:sp>
      <p:sp>
        <p:nvSpPr>
          <p:cNvPr id="4112" name="Text Box 510"/>
          <p:cNvSpPr txBox="1">
            <a:spLocks noChangeArrowheads="1"/>
          </p:cNvSpPr>
          <p:nvPr/>
        </p:nvSpPr>
        <p:spPr bwMode="auto">
          <a:xfrm>
            <a:off x="7384579" y="16398333"/>
            <a:ext cx="6584005" cy="1704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65008" tIns="265008" rIns="265008" bIns="265008">
            <a:spAutoFit/>
          </a:bodyPr>
          <a:lstStyle>
            <a:lvl1pPr defTabSz="3600450" eaLnBrk="0" hangingPunct="0">
              <a:defRPr sz="1700">
                <a:solidFill>
                  <a:schemeClr val="tx1"/>
                </a:solidFill>
                <a:latin typeface="Arial Narrow" pitchFamily="34" charset="0"/>
                <a:ea typeface="ＭＳ Ｐゴシック" charset="-128"/>
              </a:defRPr>
            </a:lvl1pPr>
            <a:lvl2pPr marL="742950" indent="-285750" defTabSz="3600450" eaLnBrk="0" hangingPunct="0">
              <a:defRPr sz="1700">
                <a:solidFill>
                  <a:schemeClr val="tx1"/>
                </a:solidFill>
                <a:latin typeface="Arial Narrow" pitchFamily="34" charset="0"/>
                <a:ea typeface="ＭＳ Ｐゴシック" charset="-128"/>
              </a:defRPr>
            </a:lvl2pPr>
            <a:lvl3pPr marL="1143000" indent="-228600" defTabSz="3600450" eaLnBrk="0" hangingPunct="0">
              <a:defRPr sz="1700">
                <a:solidFill>
                  <a:schemeClr val="tx1"/>
                </a:solidFill>
                <a:latin typeface="Arial Narrow" pitchFamily="34" charset="0"/>
                <a:ea typeface="ＭＳ Ｐゴシック" charset="-128"/>
              </a:defRPr>
            </a:lvl3pPr>
            <a:lvl4pPr marL="1600200" indent="-228600" defTabSz="3600450" eaLnBrk="0" hangingPunct="0">
              <a:defRPr sz="1700">
                <a:solidFill>
                  <a:schemeClr val="tx1"/>
                </a:solidFill>
                <a:latin typeface="Arial Narrow" pitchFamily="34" charset="0"/>
                <a:ea typeface="ＭＳ Ｐゴシック" charset="-128"/>
              </a:defRPr>
            </a:lvl4pPr>
            <a:lvl5pPr marL="2057400" indent="-228600" defTabSz="3600450" eaLnBrk="0" hangingPunct="0">
              <a:defRPr sz="1700">
                <a:solidFill>
                  <a:schemeClr val="tx1"/>
                </a:solidFill>
                <a:latin typeface="Arial Narrow" pitchFamily="34" charset="0"/>
                <a:ea typeface="ＭＳ Ｐゴシック" charset="-128"/>
              </a:defRPr>
            </a:lvl5pPr>
            <a:lvl6pPr marL="25146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6pPr>
            <a:lvl7pPr marL="29718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7pPr>
            <a:lvl8pPr marL="34290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8pPr>
            <a:lvl9pPr marL="38862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9pPr>
          </a:lstStyle>
          <a:p>
            <a:r>
              <a:rPr lang="en-US" sz="1900" dirty="0"/>
              <a:t>It is highly recommended to use the largest images you have access to for your poster. </a:t>
            </a:r>
            <a:r>
              <a:rPr lang="en-US" sz="1900" dirty="0" smtClean="0"/>
              <a:t>Avoid </a:t>
            </a:r>
            <a:r>
              <a:rPr lang="en-US" sz="1900" dirty="0"/>
              <a:t>copying and pasting images instead of using the </a:t>
            </a:r>
            <a:r>
              <a:rPr lang="ja-JP" altLang="en-US" sz="1900" dirty="0"/>
              <a:t>“</a:t>
            </a:r>
            <a:r>
              <a:rPr lang="en-US" altLang="ja-JP" sz="1900" dirty="0"/>
              <a:t>Insert</a:t>
            </a:r>
            <a:r>
              <a:rPr lang="ja-JP" altLang="en-US" sz="1900" dirty="0"/>
              <a:t>”</a:t>
            </a:r>
            <a:r>
              <a:rPr lang="en-US" altLang="ja-JP" sz="1900" dirty="0"/>
              <a:t> command. To insert an image to your poster go to the </a:t>
            </a:r>
            <a:r>
              <a:rPr lang="en-US" altLang="ja-JP" sz="1900" b="1" dirty="0"/>
              <a:t>INSERT tab</a:t>
            </a:r>
            <a:r>
              <a:rPr lang="en-US" altLang="ja-JP" sz="1900" dirty="0"/>
              <a:t> and then click on </a:t>
            </a:r>
            <a:r>
              <a:rPr lang="en-US" altLang="ja-JP" sz="1900" b="1" dirty="0"/>
              <a:t>PICTURE</a:t>
            </a:r>
            <a:r>
              <a:rPr lang="en-US" altLang="ja-JP" sz="1900" dirty="0"/>
              <a:t> (Figure </a:t>
            </a:r>
            <a:r>
              <a:rPr lang="en-US" altLang="ja-JP" sz="1900" dirty="0" smtClean="0"/>
              <a:t>4).</a:t>
            </a:r>
            <a:endParaRPr lang="en-US" sz="1900" dirty="0"/>
          </a:p>
        </p:txBody>
      </p:sp>
      <p:sp>
        <p:nvSpPr>
          <p:cNvPr id="4113" name="Text Box 514"/>
          <p:cNvSpPr txBox="1">
            <a:spLocks noChangeArrowheads="1"/>
          </p:cNvSpPr>
          <p:nvPr/>
        </p:nvSpPr>
        <p:spPr bwMode="auto">
          <a:xfrm>
            <a:off x="7384579" y="20226670"/>
            <a:ext cx="6584005" cy="2289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65008" tIns="265008" rIns="265008" bIns="265008">
            <a:spAutoFit/>
          </a:bodyPr>
          <a:lstStyle>
            <a:lvl1pPr defTabSz="3600450" eaLnBrk="0" hangingPunct="0">
              <a:defRPr sz="1700">
                <a:solidFill>
                  <a:schemeClr val="tx1"/>
                </a:solidFill>
                <a:latin typeface="Arial Narrow" pitchFamily="34" charset="0"/>
                <a:ea typeface="ＭＳ Ｐゴシック" charset="-128"/>
              </a:defRPr>
            </a:lvl1pPr>
            <a:lvl2pPr marL="742950" indent="-285750" defTabSz="3600450" eaLnBrk="0" hangingPunct="0">
              <a:defRPr sz="1700">
                <a:solidFill>
                  <a:schemeClr val="tx1"/>
                </a:solidFill>
                <a:latin typeface="Arial Narrow" pitchFamily="34" charset="0"/>
                <a:ea typeface="ＭＳ Ｐゴシック" charset="-128"/>
              </a:defRPr>
            </a:lvl2pPr>
            <a:lvl3pPr marL="1143000" indent="-228600" defTabSz="3600450" eaLnBrk="0" hangingPunct="0">
              <a:defRPr sz="1700">
                <a:solidFill>
                  <a:schemeClr val="tx1"/>
                </a:solidFill>
                <a:latin typeface="Arial Narrow" pitchFamily="34" charset="0"/>
                <a:ea typeface="ＭＳ Ｐゴシック" charset="-128"/>
              </a:defRPr>
            </a:lvl3pPr>
            <a:lvl4pPr marL="1600200" indent="-228600" defTabSz="3600450" eaLnBrk="0" hangingPunct="0">
              <a:defRPr sz="1700">
                <a:solidFill>
                  <a:schemeClr val="tx1"/>
                </a:solidFill>
                <a:latin typeface="Arial Narrow" pitchFamily="34" charset="0"/>
                <a:ea typeface="ＭＳ Ｐゴシック" charset="-128"/>
              </a:defRPr>
            </a:lvl4pPr>
            <a:lvl5pPr marL="2057400" indent="-228600" defTabSz="3600450" eaLnBrk="0" hangingPunct="0">
              <a:defRPr sz="1700">
                <a:solidFill>
                  <a:schemeClr val="tx1"/>
                </a:solidFill>
                <a:latin typeface="Arial Narrow" pitchFamily="34" charset="0"/>
                <a:ea typeface="ＭＳ Ｐゴシック" charset="-128"/>
              </a:defRPr>
            </a:lvl5pPr>
            <a:lvl6pPr marL="25146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6pPr>
            <a:lvl7pPr marL="29718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7pPr>
            <a:lvl8pPr marL="34290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8pPr>
            <a:lvl9pPr marL="38862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9pPr>
          </a:lstStyle>
          <a:p>
            <a:r>
              <a:rPr lang="en-GB" sz="1900" smtClean="0"/>
              <a:t>Scaling an image must be applied with caution. Scaling more than three times its original size may introduce pixilation artifacts. Refer to Figure 5 as an example. </a:t>
            </a:r>
          </a:p>
          <a:p>
            <a:r>
              <a:rPr lang="en-GB" sz="1900" smtClean="0"/>
              <a:t>A simple way to preview the printing quality of an image is to zoom in at 100% or 200%, depending on the final size of the poster. What you</a:t>
            </a:r>
            <a:r>
              <a:rPr lang="en-GB" altLang="ja-JP" sz="1900" smtClean="0"/>
              <a:t> will see is likely what you will get after printing.</a:t>
            </a:r>
            <a:endParaRPr lang="en-GB" sz="1900"/>
          </a:p>
        </p:txBody>
      </p:sp>
      <p:sp>
        <p:nvSpPr>
          <p:cNvPr id="4114" name="Text Box 516"/>
          <p:cNvSpPr txBox="1">
            <a:spLocks noChangeArrowheads="1"/>
          </p:cNvSpPr>
          <p:nvPr/>
        </p:nvSpPr>
        <p:spPr bwMode="auto">
          <a:xfrm>
            <a:off x="7699652" y="24523598"/>
            <a:ext cx="4541079" cy="2534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2902" tIns="26450" rIns="52902" bIns="26450">
            <a:spAutoFit/>
          </a:bodyPr>
          <a:lstStyle>
            <a:lvl1pPr defTabSz="3600450" eaLnBrk="0" hangingPunct="0">
              <a:defRPr sz="1700">
                <a:solidFill>
                  <a:schemeClr val="tx1"/>
                </a:solidFill>
                <a:latin typeface="Arial Narrow" pitchFamily="34" charset="0"/>
                <a:ea typeface="ＭＳ Ｐゴシック" charset="-128"/>
              </a:defRPr>
            </a:lvl1pPr>
            <a:lvl2pPr marL="742950" indent="-285750" defTabSz="3600450" eaLnBrk="0" hangingPunct="0">
              <a:defRPr sz="1700">
                <a:solidFill>
                  <a:schemeClr val="tx1"/>
                </a:solidFill>
                <a:latin typeface="Arial Narrow" pitchFamily="34" charset="0"/>
                <a:ea typeface="ＭＳ Ｐゴシック" charset="-128"/>
              </a:defRPr>
            </a:lvl2pPr>
            <a:lvl3pPr marL="1143000" indent="-228600" defTabSz="3600450" eaLnBrk="0" hangingPunct="0">
              <a:defRPr sz="1700">
                <a:solidFill>
                  <a:schemeClr val="tx1"/>
                </a:solidFill>
                <a:latin typeface="Arial Narrow" pitchFamily="34" charset="0"/>
                <a:ea typeface="ＭＳ Ｐゴシック" charset="-128"/>
              </a:defRPr>
            </a:lvl3pPr>
            <a:lvl4pPr marL="1600200" indent="-228600" defTabSz="3600450" eaLnBrk="0" hangingPunct="0">
              <a:defRPr sz="1700">
                <a:solidFill>
                  <a:schemeClr val="tx1"/>
                </a:solidFill>
                <a:latin typeface="Arial Narrow" pitchFamily="34" charset="0"/>
                <a:ea typeface="ＭＳ Ｐゴシック" charset="-128"/>
              </a:defRPr>
            </a:lvl4pPr>
            <a:lvl5pPr marL="2057400" indent="-228600" defTabSz="3600450" eaLnBrk="0" hangingPunct="0">
              <a:defRPr sz="1700">
                <a:solidFill>
                  <a:schemeClr val="tx1"/>
                </a:solidFill>
                <a:latin typeface="Arial Narrow" pitchFamily="34" charset="0"/>
                <a:ea typeface="ＭＳ Ｐゴシック" charset="-128"/>
              </a:defRPr>
            </a:lvl5pPr>
            <a:lvl6pPr marL="25146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6pPr>
            <a:lvl7pPr marL="29718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7pPr>
            <a:lvl8pPr marL="34290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8pPr>
            <a:lvl9pPr marL="38862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9pPr>
          </a:lstStyle>
          <a:p>
            <a:pPr eaLnBrk="1" hangingPunct="1">
              <a:spcBef>
                <a:spcPct val="50000"/>
              </a:spcBef>
            </a:pPr>
            <a:r>
              <a:rPr lang="en-US" sz="1300" dirty="0" smtClean="0"/>
              <a:t>Figure 5: Original image at 100%, enlarged to 200% and 400%.</a:t>
            </a:r>
            <a:endParaRPr lang="en-US" sz="1300" dirty="0"/>
          </a:p>
        </p:txBody>
      </p:sp>
      <p:sp>
        <p:nvSpPr>
          <p:cNvPr id="4115" name="Text Box 522"/>
          <p:cNvSpPr txBox="1">
            <a:spLocks noChangeArrowheads="1"/>
          </p:cNvSpPr>
          <p:nvPr/>
        </p:nvSpPr>
        <p:spPr bwMode="auto">
          <a:xfrm>
            <a:off x="14306084" y="4418829"/>
            <a:ext cx="6585125" cy="853636"/>
          </a:xfrm>
          <a:prstGeom prst="rect">
            <a:avLst/>
          </a:prstGeom>
          <a:solidFill>
            <a:srgbClr val="0066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2902" tIns="26450" rIns="52902" bIns="26450">
            <a:spAutoFit/>
          </a:bodyPr>
          <a:lstStyle>
            <a:lvl1pPr defTabSz="749300" eaLnBrk="0" hangingPunct="0">
              <a:defRPr sz="1700">
                <a:solidFill>
                  <a:schemeClr val="tx1"/>
                </a:solidFill>
                <a:latin typeface="Arial Narrow" pitchFamily="34" charset="0"/>
                <a:ea typeface="ＭＳ Ｐゴシック" charset="-128"/>
              </a:defRPr>
            </a:lvl1pPr>
            <a:lvl2pPr marL="742950" indent="-285750" defTabSz="749300" eaLnBrk="0" hangingPunct="0">
              <a:defRPr sz="1700">
                <a:solidFill>
                  <a:schemeClr val="tx1"/>
                </a:solidFill>
                <a:latin typeface="Arial Narrow" pitchFamily="34" charset="0"/>
                <a:ea typeface="ＭＳ Ｐゴシック" charset="-128"/>
              </a:defRPr>
            </a:lvl2pPr>
            <a:lvl3pPr marL="1143000" indent="-228600" defTabSz="749300" eaLnBrk="0" hangingPunct="0">
              <a:defRPr sz="1700">
                <a:solidFill>
                  <a:schemeClr val="tx1"/>
                </a:solidFill>
                <a:latin typeface="Arial Narrow" pitchFamily="34" charset="0"/>
                <a:ea typeface="ＭＳ Ｐゴシック" charset="-128"/>
              </a:defRPr>
            </a:lvl3pPr>
            <a:lvl4pPr marL="1600200" indent="-228600" defTabSz="749300" eaLnBrk="0" hangingPunct="0">
              <a:defRPr sz="1700">
                <a:solidFill>
                  <a:schemeClr val="tx1"/>
                </a:solidFill>
                <a:latin typeface="Arial Narrow" pitchFamily="34" charset="0"/>
                <a:ea typeface="ＭＳ Ｐゴシック" charset="-128"/>
              </a:defRPr>
            </a:lvl4pPr>
            <a:lvl5pPr marL="2057400" indent="-228600" defTabSz="749300" eaLnBrk="0" hangingPunct="0">
              <a:defRPr sz="1700">
                <a:solidFill>
                  <a:schemeClr val="tx1"/>
                </a:solidFill>
                <a:latin typeface="Arial Narrow" pitchFamily="34" charset="0"/>
                <a:ea typeface="ＭＳ Ｐゴシック" charset="-128"/>
              </a:defRPr>
            </a:lvl5pPr>
            <a:lvl6pPr marL="2514600" indent="-228600" defTabSz="749300" eaLnBrk="0" fontAlgn="base" hangingPunct="0">
              <a:spcBef>
                <a:spcPct val="0"/>
              </a:spcBef>
              <a:spcAft>
                <a:spcPct val="0"/>
              </a:spcAft>
              <a:defRPr sz="1700">
                <a:solidFill>
                  <a:schemeClr val="tx1"/>
                </a:solidFill>
                <a:latin typeface="Arial Narrow" pitchFamily="34" charset="0"/>
                <a:ea typeface="ＭＳ Ｐゴシック" charset="-128"/>
              </a:defRPr>
            </a:lvl6pPr>
            <a:lvl7pPr marL="2971800" indent="-228600" defTabSz="749300" eaLnBrk="0" fontAlgn="base" hangingPunct="0">
              <a:spcBef>
                <a:spcPct val="0"/>
              </a:spcBef>
              <a:spcAft>
                <a:spcPct val="0"/>
              </a:spcAft>
              <a:defRPr sz="1700">
                <a:solidFill>
                  <a:schemeClr val="tx1"/>
                </a:solidFill>
                <a:latin typeface="Arial Narrow" pitchFamily="34" charset="0"/>
                <a:ea typeface="ＭＳ Ｐゴシック" charset="-128"/>
              </a:defRPr>
            </a:lvl7pPr>
            <a:lvl8pPr marL="3429000" indent="-228600" defTabSz="749300" eaLnBrk="0" fontAlgn="base" hangingPunct="0">
              <a:spcBef>
                <a:spcPct val="0"/>
              </a:spcBef>
              <a:spcAft>
                <a:spcPct val="0"/>
              </a:spcAft>
              <a:defRPr sz="1700">
                <a:solidFill>
                  <a:schemeClr val="tx1"/>
                </a:solidFill>
                <a:latin typeface="Arial Narrow" pitchFamily="34" charset="0"/>
                <a:ea typeface="ＭＳ Ｐゴシック" charset="-128"/>
              </a:defRPr>
            </a:lvl8pPr>
            <a:lvl9pPr marL="3886200" indent="-228600" defTabSz="749300" eaLnBrk="0" fontAlgn="base" hangingPunct="0">
              <a:spcBef>
                <a:spcPct val="0"/>
              </a:spcBef>
              <a:spcAft>
                <a:spcPct val="0"/>
              </a:spcAft>
              <a:defRPr sz="1700">
                <a:solidFill>
                  <a:schemeClr val="tx1"/>
                </a:solidFill>
                <a:latin typeface="Arial Narrow" pitchFamily="34" charset="0"/>
                <a:ea typeface="ＭＳ Ｐゴシック" charset="-128"/>
              </a:defRPr>
            </a:lvl9pPr>
          </a:lstStyle>
          <a:p>
            <a:pPr algn="ctr">
              <a:spcBef>
                <a:spcPct val="50000"/>
              </a:spcBef>
            </a:pPr>
            <a:r>
              <a:rPr lang="en-US" sz="2600" b="1" dirty="0" smtClean="0">
                <a:solidFill>
                  <a:schemeClr val="bg1"/>
                </a:solidFill>
              </a:rPr>
              <a:t>Poster Basics Sections (ex: “ACKNOWLEDGEMENT”)</a:t>
            </a:r>
            <a:endParaRPr lang="en-US" sz="2600" b="1" dirty="0">
              <a:solidFill>
                <a:schemeClr val="bg1"/>
              </a:solidFill>
            </a:endParaRPr>
          </a:p>
        </p:txBody>
      </p:sp>
      <p:sp>
        <p:nvSpPr>
          <p:cNvPr id="4116" name="Text Box 523"/>
          <p:cNvSpPr txBox="1">
            <a:spLocks noChangeArrowheads="1"/>
          </p:cNvSpPr>
          <p:nvPr/>
        </p:nvSpPr>
        <p:spPr bwMode="auto">
          <a:xfrm>
            <a:off x="14279170" y="5128751"/>
            <a:ext cx="6584005" cy="16031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65008" tIns="265008" rIns="265008" bIns="265008">
            <a:spAutoFit/>
          </a:bodyPr>
          <a:lstStyle>
            <a:lvl1pPr defTabSz="3600450" eaLnBrk="0" hangingPunct="0">
              <a:defRPr sz="1700">
                <a:solidFill>
                  <a:schemeClr val="tx1"/>
                </a:solidFill>
                <a:latin typeface="Arial Narrow" pitchFamily="34" charset="0"/>
                <a:ea typeface="ＭＳ Ｐゴシック" charset="-128"/>
              </a:defRPr>
            </a:lvl1pPr>
            <a:lvl2pPr marL="742950" indent="-285750" defTabSz="3600450" eaLnBrk="0" hangingPunct="0">
              <a:defRPr sz="1700">
                <a:solidFill>
                  <a:schemeClr val="tx1"/>
                </a:solidFill>
                <a:latin typeface="Arial Narrow" pitchFamily="34" charset="0"/>
                <a:ea typeface="ＭＳ Ｐゴシック" charset="-128"/>
              </a:defRPr>
            </a:lvl2pPr>
            <a:lvl3pPr marL="1143000" indent="-228600" defTabSz="3600450" eaLnBrk="0" hangingPunct="0">
              <a:defRPr sz="1700">
                <a:solidFill>
                  <a:schemeClr val="tx1"/>
                </a:solidFill>
                <a:latin typeface="Arial Narrow" pitchFamily="34" charset="0"/>
                <a:ea typeface="ＭＳ Ｐゴシック" charset="-128"/>
              </a:defRPr>
            </a:lvl3pPr>
            <a:lvl4pPr marL="1600200" indent="-228600" defTabSz="3600450" eaLnBrk="0" hangingPunct="0">
              <a:defRPr sz="1700">
                <a:solidFill>
                  <a:schemeClr val="tx1"/>
                </a:solidFill>
                <a:latin typeface="Arial Narrow" pitchFamily="34" charset="0"/>
                <a:ea typeface="ＭＳ Ｐゴシック" charset="-128"/>
              </a:defRPr>
            </a:lvl4pPr>
            <a:lvl5pPr marL="2057400" indent="-228600" defTabSz="3600450" eaLnBrk="0" hangingPunct="0">
              <a:defRPr sz="1700">
                <a:solidFill>
                  <a:schemeClr val="tx1"/>
                </a:solidFill>
                <a:latin typeface="Arial Narrow" pitchFamily="34" charset="0"/>
                <a:ea typeface="ＭＳ Ｐゴシック" charset="-128"/>
              </a:defRPr>
            </a:lvl5pPr>
            <a:lvl6pPr marL="25146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6pPr>
            <a:lvl7pPr marL="29718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7pPr>
            <a:lvl8pPr marL="34290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8pPr>
            <a:lvl9pPr marL="38862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9pPr>
          </a:lstStyle>
          <a:p>
            <a:pPr eaLnBrk="1" hangingPunct="1"/>
            <a:r>
              <a:rPr lang="en-US" sz="1900" dirty="0"/>
              <a:t>Importing tables, charts and graphs is easier than importing photos. To import charts and graphs from Excel, Word or other applications, select </a:t>
            </a:r>
            <a:r>
              <a:rPr lang="en-US" sz="1900" b="1" dirty="0" smtClean="0"/>
              <a:t>EDIT&gt;COPY</a:t>
            </a:r>
            <a:r>
              <a:rPr lang="en-US" sz="1900" dirty="0" smtClean="0"/>
              <a:t>, to </a:t>
            </a:r>
            <a:r>
              <a:rPr lang="en-US" sz="1900" dirty="0"/>
              <a:t>copy your </a:t>
            </a:r>
            <a:r>
              <a:rPr lang="en-US" sz="1900" dirty="0" smtClean="0"/>
              <a:t>chart.</a:t>
            </a:r>
          </a:p>
          <a:p>
            <a:pPr eaLnBrk="1" hangingPunct="1"/>
            <a:endParaRPr lang="en-US" sz="1900" dirty="0"/>
          </a:p>
          <a:p>
            <a:pPr eaLnBrk="1" hangingPunct="1"/>
            <a:r>
              <a:rPr lang="en-US" sz="1900" dirty="0"/>
              <a:t>C</a:t>
            </a:r>
            <a:r>
              <a:rPr lang="en-US" sz="1900" dirty="0" smtClean="0"/>
              <a:t>ome </a:t>
            </a:r>
            <a:r>
              <a:rPr lang="en-US" sz="1900" dirty="0"/>
              <a:t>back to </a:t>
            </a:r>
            <a:r>
              <a:rPr lang="en-US" sz="1900" dirty="0" smtClean="0"/>
              <a:t>PowerPoint and </a:t>
            </a:r>
            <a:r>
              <a:rPr lang="en-US" sz="1900" dirty="0"/>
              <a:t>select </a:t>
            </a:r>
            <a:r>
              <a:rPr lang="en-US" sz="1900" b="1" dirty="0"/>
              <a:t>EDIT&gt;PASTE</a:t>
            </a:r>
            <a:r>
              <a:rPr lang="en-US" sz="1900" dirty="0"/>
              <a:t> and paste the chart on the poster. You can scale your charts and tables proportionally by holding down the Shift key and dragging in or out one of the corners</a:t>
            </a:r>
            <a:r>
              <a:rPr lang="en-US" sz="1900" dirty="0" smtClean="0"/>
              <a:t>.</a:t>
            </a:r>
          </a:p>
          <a:p>
            <a:pPr eaLnBrk="1" hangingPunct="1"/>
            <a:endParaRPr lang="en-US" sz="1900" dirty="0" smtClean="0"/>
          </a:p>
          <a:p>
            <a:pPr eaLnBrk="1" hangingPunct="1"/>
            <a:endParaRPr lang="en-US" sz="1900" dirty="0" smtClean="0"/>
          </a:p>
          <a:p>
            <a:pPr eaLnBrk="1" hangingPunct="1"/>
            <a:endParaRPr lang="en-US" sz="1900" dirty="0" smtClean="0"/>
          </a:p>
          <a:p>
            <a:pPr eaLnBrk="1" hangingPunct="1"/>
            <a:endParaRPr lang="en-US" sz="1900" dirty="0" smtClean="0"/>
          </a:p>
          <a:p>
            <a:pPr eaLnBrk="1" hangingPunct="1"/>
            <a:endParaRPr lang="en-US" sz="1900" dirty="0"/>
          </a:p>
          <a:p>
            <a:pPr eaLnBrk="1" hangingPunct="1"/>
            <a:endParaRPr lang="en-US" sz="1900" dirty="0" smtClean="0"/>
          </a:p>
          <a:p>
            <a:pPr eaLnBrk="1" hangingPunct="1"/>
            <a:endParaRPr lang="en-US" sz="1900" dirty="0"/>
          </a:p>
          <a:p>
            <a:pPr eaLnBrk="1" hangingPunct="1"/>
            <a:endParaRPr lang="en-US" sz="1900" dirty="0" smtClean="0"/>
          </a:p>
          <a:p>
            <a:pPr eaLnBrk="1" hangingPunct="1"/>
            <a:endParaRPr lang="en-US" sz="1900" dirty="0"/>
          </a:p>
          <a:p>
            <a:pPr eaLnBrk="1" hangingPunct="1"/>
            <a:endParaRPr lang="en-US" sz="1900" dirty="0" smtClean="0"/>
          </a:p>
          <a:p>
            <a:pPr eaLnBrk="1" hangingPunct="1"/>
            <a:endParaRPr lang="en-US" sz="1900" dirty="0"/>
          </a:p>
          <a:p>
            <a:pPr eaLnBrk="1" hangingPunct="1"/>
            <a:endParaRPr lang="en-US" sz="1900" dirty="0" smtClean="0"/>
          </a:p>
          <a:p>
            <a:pPr eaLnBrk="1" hangingPunct="1"/>
            <a:endParaRPr lang="en-US" sz="1900" dirty="0" smtClean="0"/>
          </a:p>
          <a:p>
            <a:pPr eaLnBrk="1" hangingPunct="1"/>
            <a:endParaRPr lang="en-US" sz="1900" dirty="0"/>
          </a:p>
          <a:p>
            <a:pPr eaLnBrk="1" hangingPunct="1"/>
            <a:endParaRPr lang="en-US" sz="1900" dirty="0" smtClean="0"/>
          </a:p>
          <a:p>
            <a:pPr eaLnBrk="1" hangingPunct="1"/>
            <a:endParaRPr lang="en-US" sz="1900" dirty="0" smtClean="0"/>
          </a:p>
          <a:p>
            <a:pPr eaLnBrk="1" hangingPunct="1"/>
            <a:endParaRPr lang="en-US" sz="1900" dirty="0"/>
          </a:p>
          <a:p>
            <a:pPr eaLnBrk="1" hangingPunct="1"/>
            <a:endParaRPr lang="en-US" sz="1900" dirty="0" smtClean="0"/>
          </a:p>
          <a:p>
            <a:pPr eaLnBrk="1" hangingPunct="1"/>
            <a:endParaRPr lang="en-US" sz="1900" dirty="0"/>
          </a:p>
          <a:p>
            <a:pPr eaLnBrk="1" hangingPunct="1"/>
            <a:endParaRPr lang="en-US" sz="1900" dirty="0" smtClean="0"/>
          </a:p>
          <a:p>
            <a:pPr eaLnBrk="1" hangingPunct="1"/>
            <a:endParaRPr lang="en-US" sz="1900" dirty="0" smtClean="0"/>
          </a:p>
          <a:p>
            <a:pPr eaLnBrk="1" hangingPunct="1"/>
            <a:endParaRPr lang="en-US" sz="1900" dirty="0"/>
          </a:p>
          <a:p>
            <a:pPr eaLnBrk="1" hangingPunct="1"/>
            <a:endParaRPr lang="en-US" sz="1900" dirty="0"/>
          </a:p>
          <a:p>
            <a:pPr eaLnBrk="1" hangingPunct="1"/>
            <a:endParaRPr lang="en-US" sz="1900" dirty="0" smtClean="0"/>
          </a:p>
          <a:p>
            <a:pPr eaLnBrk="1" hangingPunct="1"/>
            <a:endParaRPr lang="en-US" sz="1900" dirty="0" smtClean="0"/>
          </a:p>
          <a:p>
            <a:pPr eaLnBrk="1" hangingPunct="1"/>
            <a:endParaRPr lang="en-US" sz="1900" dirty="0" smtClean="0"/>
          </a:p>
          <a:p>
            <a:pPr eaLnBrk="1" hangingPunct="1"/>
            <a:endParaRPr lang="en-US" sz="1900" dirty="0" smtClean="0"/>
          </a:p>
          <a:p>
            <a:pPr eaLnBrk="1" hangingPunct="1"/>
            <a:endParaRPr lang="en-US" sz="1900" dirty="0" smtClean="0"/>
          </a:p>
          <a:p>
            <a:pPr eaLnBrk="1" hangingPunct="1"/>
            <a:endParaRPr lang="en-US" sz="1900" dirty="0" smtClean="0"/>
          </a:p>
          <a:p>
            <a:pPr eaLnBrk="1" hangingPunct="1"/>
            <a:endParaRPr lang="en-US" sz="1900" dirty="0" smtClean="0"/>
          </a:p>
          <a:p>
            <a:pPr eaLnBrk="1" hangingPunct="1"/>
            <a:endParaRPr lang="en-US" sz="1900" dirty="0" smtClean="0"/>
          </a:p>
          <a:p>
            <a:pPr eaLnBrk="1" hangingPunct="1"/>
            <a:endParaRPr lang="en-US" sz="1900" dirty="0" smtClean="0"/>
          </a:p>
          <a:p>
            <a:pPr eaLnBrk="1" hangingPunct="1"/>
            <a:endParaRPr lang="en-US" sz="1900" dirty="0" smtClean="0"/>
          </a:p>
          <a:p>
            <a:pPr eaLnBrk="1" hangingPunct="1"/>
            <a:r>
              <a:rPr lang="en-US" sz="1900" dirty="0" smtClean="0"/>
              <a:t>Charts may be imported using an alternative procedure. To import charts and graphs from Excel, Word or other applications, select </a:t>
            </a:r>
            <a:r>
              <a:rPr lang="en-US" sz="1900" b="1" dirty="0" smtClean="0"/>
              <a:t>EDIT&gt;COPY</a:t>
            </a:r>
            <a:r>
              <a:rPr lang="en-US" sz="1900" dirty="0" smtClean="0"/>
              <a:t>, to copy your chart.</a:t>
            </a:r>
          </a:p>
          <a:p>
            <a:pPr eaLnBrk="1" hangingPunct="1"/>
            <a:endParaRPr lang="en-US" sz="1900" dirty="0" smtClean="0"/>
          </a:p>
          <a:p>
            <a:pPr eaLnBrk="1" hangingPunct="1"/>
            <a:r>
              <a:rPr lang="en-US" sz="1900" dirty="0" smtClean="0"/>
              <a:t>Come back to PowerPoint and select </a:t>
            </a:r>
            <a:r>
              <a:rPr lang="en-US" sz="1900" b="1" dirty="0" smtClean="0"/>
              <a:t>EDIT&gt;PASTE SPECIAL </a:t>
            </a:r>
            <a:r>
              <a:rPr lang="en-US" sz="1900" dirty="0" smtClean="0"/>
              <a:t> and paste the chart on the poster as image file (PNG, TIFF, JPEG, ETC.).</a:t>
            </a:r>
          </a:p>
          <a:p>
            <a:pPr eaLnBrk="1" hangingPunct="1"/>
            <a:endParaRPr lang="en-US" sz="1900" dirty="0"/>
          </a:p>
          <a:p>
            <a:pPr eaLnBrk="1" hangingPunct="1"/>
            <a:endParaRPr lang="en-US" sz="1900" dirty="0" smtClean="0"/>
          </a:p>
          <a:p>
            <a:pPr eaLnBrk="1" hangingPunct="1"/>
            <a:endParaRPr lang="en-US" sz="1900" dirty="0"/>
          </a:p>
          <a:p>
            <a:pPr eaLnBrk="1" hangingPunct="1"/>
            <a:endParaRPr lang="en-US" sz="1900" dirty="0" smtClean="0"/>
          </a:p>
          <a:p>
            <a:pPr eaLnBrk="1" hangingPunct="1"/>
            <a:endParaRPr lang="en-US" sz="1900" dirty="0"/>
          </a:p>
          <a:p>
            <a:pPr eaLnBrk="1" hangingPunct="1"/>
            <a:endParaRPr lang="en-US" sz="1900" dirty="0"/>
          </a:p>
        </p:txBody>
      </p:sp>
      <p:graphicFrame>
        <p:nvGraphicFramePr>
          <p:cNvPr id="2637" name="Group 589"/>
          <p:cNvGraphicFramePr>
            <a:graphicFrameLocks noGrp="1"/>
          </p:cNvGraphicFramePr>
          <p:nvPr>
            <p:extLst>
              <p:ext uri="{D42A27DB-BD31-4B8C-83A1-F6EECF244321}">
                <p14:modId xmlns:p14="http://schemas.microsoft.com/office/powerpoint/2010/main" val="2125731680"/>
              </p:ext>
            </p:extLst>
          </p:nvPr>
        </p:nvGraphicFramePr>
        <p:xfrm>
          <a:off x="15660399" y="9171072"/>
          <a:ext cx="4138709" cy="2159971"/>
        </p:xfrm>
        <a:graphic>
          <a:graphicData uri="http://schemas.openxmlformats.org/drawingml/2006/table">
            <a:tbl>
              <a:tblPr/>
              <a:tblGrid>
                <a:gridCol w="1378206">
                  <a:extLst>
                    <a:ext uri="{9D8B030D-6E8A-4147-A177-3AD203B41FA5}">
                      <a16:colId xmlns:a16="http://schemas.microsoft.com/office/drawing/2014/main" val="20000"/>
                    </a:ext>
                  </a:extLst>
                </a:gridCol>
                <a:gridCol w="1382297">
                  <a:extLst>
                    <a:ext uri="{9D8B030D-6E8A-4147-A177-3AD203B41FA5}">
                      <a16:colId xmlns:a16="http://schemas.microsoft.com/office/drawing/2014/main" val="20001"/>
                    </a:ext>
                  </a:extLst>
                </a:gridCol>
                <a:gridCol w="1378206">
                  <a:extLst>
                    <a:ext uri="{9D8B030D-6E8A-4147-A177-3AD203B41FA5}">
                      <a16:colId xmlns:a16="http://schemas.microsoft.com/office/drawing/2014/main" val="20002"/>
                    </a:ext>
                  </a:extLst>
                </a:gridCol>
              </a:tblGrid>
              <a:tr h="540507">
                <a:tc gridSpan="3">
                  <a:txBody>
                    <a:bodyPr/>
                    <a:lstStyle/>
                    <a:p>
                      <a:pPr marL="0" marR="0" lvl="0" indent="0" algn="ctr" defTabSz="7493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rgbClr val="FFFFFF"/>
                          </a:solidFill>
                          <a:effectLst/>
                          <a:latin typeface="Arial" charset="0"/>
                        </a:rPr>
                        <a:t>TABLE SAMPLE</a:t>
                      </a:r>
                      <a:endParaRPr kumimoji="0" lang="en-US" sz="2000" b="0" i="0" u="none" strike="noStrike" cap="none" normalizeH="0" baseline="0" dirty="0">
                        <a:ln>
                          <a:noFill/>
                        </a:ln>
                        <a:solidFill>
                          <a:srgbClr val="FFFFFF"/>
                        </a:solidFill>
                        <a:effectLst/>
                        <a:latin typeface="Arial" charset="0"/>
                      </a:endParaRPr>
                    </a:p>
                  </a:txBody>
                  <a:tcPr marL="44544" marR="44544" marT="31472" marB="31472"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50000"/>
                      </a:schemeClr>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0"/>
                  </a:ext>
                </a:extLst>
              </a:tr>
              <a:tr h="540507">
                <a:tc>
                  <a:txBody>
                    <a:bodyPr/>
                    <a:lstStyle/>
                    <a:p>
                      <a:pPr marL="0" marR="0" lvl="0" indent="0" algn="ctr" defTabSz="749300" rtl="0" eaLnBrk="1" fontAlgn="base" latinLnBrk="0" hangingPunct="1">
                        <a:lnSpc>
                          <a:spcPct val="100000"/>
                        </a:lnSpc>
                        <a:spcBef>
                          <a:spcPct val="20000"/>
                        </a:spcBef>
                        <a:spcAft>
                          <a:spcPct val="0"/>
                        </a:spcAft>
                        <a:buClrTx/>
                        <a:buSzTx/>
                        <a:buFontTx/>
                        <a:buNone/>
                        <a:tabLst/>
                      </a:pPr>
                      <a:r>
                        <a:rPr kumimoji="0" lang="sr-Latn-RS" sz="2000" b="0" i="0" u="none" strike="noStrike" cap="none" normalizeH="0" baseline="0" dirty="0" smtClean="0">
                          <a:ln>
                            <a:noFill/>
                          </a:ln>
                          <a:solidFill>
                            <a:schemeClr val="tx1"/>
                          </a:solidFill>
                          <a:effectLst/>
                          <a:latin typeface="Arial" charset="0"/>
                        </a:rPr>
                        <a:t>2010</a:t>
                      </a:r>
                      <a:endParaRPr kumimoji="0" lang="en-US" sz="2000" b="0" i="0" u="none" strike="noStrike" cap="none" normalizeH="0" baseline="0" dirty="0">
                        <a:ln>
                          <a:noFill/>
                        </a:ln>
                        <a:solidFill>
                          <a:schemeClr val="tx1"/>
                        </a:solidFill>
                        <a:effectLst/>
                        <a:latin typeface="Arial" charset="0"/>
                      </a:endParaRPr>
                    </a:p>
                  </a:txBody>
                  <a:tcPr marL="44544" marR="44544" marT="31472" marB="3147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8F8F8"/>
                    </a:solidFill>
                  </a:tcPr>
                </a:tc>
                <a:tc>
                  <a:txBody>
                    <a:bodyPr/>
                    <a:lstStyle/>
                    <a:p>
                      <a:pPr marL="0" marR="0" lvl="0" indent="0" algn="ctr" defTabSz="749300" rtl="0" eaLnBrk="1" fontAlgn="base" latinLnBrk="0" hangingPunct="1">
                        <a:lnSpc>
                          <a:spcPct val="100000"/>
                        </a:lnSpc>
                        <a:spcBef>
                          <a:spcPct val="20000"/>
                        </a:spcBef>
                        <a:spcAft>
                          <a:spcPct val="0"/>
                        </a:spcAft>
                        <a:buClrTx/>
                        <a:buSzTx/>
                        <a:buFontTx/>
                        <a:buNone/>
                        <a:tabLst/>
                      </a:pPr>
                      <a:r>
                        <a:rPr kumimoji="0" lang="sr-Latn-RS" sz="2000" b="0" i="0" u="none" strike="noStrike" cap="none" normalizeH="0" baseline="0" dirty="0" smtClean="0">
                          <a:ln>
                            <a:noFill/>
                          </a:ln>
                          <a:solidFill>
                            <a:schemeClr val="tx1"/>
                          </a:solidFill>
                          <a:effectLst/>
                          <a:latin typeface="Arial" charset="0"/>
                        </a:rPr>
                        <a:t>2011</a:t>
                      </a:r>
                      <a:endParaRPr kumimoji="0" lang="en-US" sz="2000" b="0" i="0" u="none" strike="noStrike" cap="none" normalizeH="0" baseline="0" dirty="0">
                        <a:ln>
                          <a:noFill/>
                        </a:ln>
                        <a:solidFill>
                          <a:schemeClr val="tx1"/>
                        </a:solidFill>
                        <a:effectLst/>
                        <a:latin typeface="Arial" charset="0"/>
                      </a:endParaRPr>
                    </a:p>
                  </a:txBody>
                  <a:tcPr marL="44544" marR="44544" marT="31472" marB="3147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8F8F8"/>
                    </a:solidFill>
                  </a:tcPr>
                </a:tc>
                <a:tc>
                  <a:txBody>
                    <a:bodyPr/>
                    <a:lstStyle/>
                    <a:p>
                      <a:pPr marL="0" marR="0" lvl="0" indent="0" algn="ctr" defTabSz="749300" rtl="0" eaLnBrk="1" fontAlgn="base" latinLnBrk="0" hangingPunct="1">
                        <a:lnSpc>
                          <a:spcPct val="100000"/>
                        </a:lnSpc>
                        <a:spcBef>
                          <a:spcPct val="20000"/>
                        </a:spcBef>
                        <a:spcAft>
                          <a:spcPct val="0"/>
                        </a:spcAft>
                        <a:buClrTx/>
                        <a:buSzTx/>
                        <a:buFontTx/>
                        <a:buNone/>
                        <a:tabLst/>
                      </a:pPr>
                      <a:r>
                        <a:rPr kumimoji="0" lang="sr-Latn-RS" sz="2000" b="0" i="0" u="none" strike="noStrike" cap="none" normalizeH="0" baseline="0" dirty="0" smtClean="0">
                          <a:ln>
                            <a:noFill/>
                          </a:ln>
                          <a:solidFill>
                            <a:schemeClr val="tx1"/>
                          </a:solidFill>
                          <a:effectLst/>
                          <a:latin typeface="Arial" charset="0"/>
                        </a:rPr>
                        <a:t>2012</a:t>
                      </a:r>
                      <a:endParaRPr kumimoji="0" lang="en-US" sz="2000" b="0" i="0" u="none" strike="noStrike" cap="none" normalizeH="0" baseline="0" dirty="0">
                        <a:ln>
                          <a:noFill/>
                        </a:ln>
                        <a:solidFill>
                          <a:schemeClr val="tx1"/>
                        </a:solidFill>
                        <a:effectLst/>
                        <a:latin typeface="Arial" charset="0"/>
                      </a:endParaRPr>
                    </a:p>
                  </a:txBody>
                  <a:tcPr marL="44544" marR="44544" marT="31472" marB="3147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8F8F8"/>
                    </a:solidFill>
                  </a:tcPr>
                </a:tc>
                <a:extLst>
                  <a:ext uri="{0D108BD9-81ED-4DB2-BD59-A6C34878D82A}">
                    <a16:rowId xmlns:a16="http://schemas.microsoft.com/office/drawing/2014/main" val="10001"/>
                  </a:ext>
                </a:extLst>
              </a:tr>
              <a:tr h="540507">
                <a:tc>
                  <a:txBody>
                    <a:bodyPr/>
                    <a:lstStyle/>
                    <a:p>
                      <a:pPr marL="0" marR="0" lvl="0" indent="0" algn="ctr" defTabSz="749300" rtl="0" eaLnBrk="1" fontAlgn="base" latinLnBrk="0" hangingPunct="1">
                        <a:lnSpc>
                          <a:spcPct val="100000"/>
                        </a:lnSpc>
                        <a:spcBef>
                          <a:spcPct val="20000"/>
                        </a:spcBef>
                        <a:spcAft>
                          <a:spcPct val="0"/>
                        </a:spcAft>
                        <a:buClrTx/>
                        <a:buSzTx/>
                        <a:buFontTx/>
                        <a:buNone/>
                        <a:tabLst/>
                      </a:pPr>
                      <a:r>
                        <a:rPr kumimoji="0" lang="sr-Latn-RS" sz="2000" b="0" i="0" u="none" strike="noStrike" cap="none" normalizeH="0" baseline="0" dirty="0" smtClean="0">
                          <a:ln>
                            <a:noFill/>
                          </a:ln>
                          <a:solidFill>
                            <a:schemeClr val="tx1"/>
                          </a:solidFill>
                          <a:effectLst/>
                          <a:latin typeface="Arial" charset="0"/>
                        </a:rPr>
                        <a:t>2013</a:t>
                      </a:r>
                      <a:endParaRPr kumimoji="0" lang="en-US" sz="2000" b="0" i="0" u="none" strike="noStrike" cap="none" normalizeH="0" baseline="0" dirty="0">
                        <a:ln>
                          <a:noFill/>
                        </a:ln>
                        <a:solidFill>
                          <a:schemeClr val="tx1"/>
                        </a:solidFill>
                        <a:effectLst/>
                        <a:latin typeface="Arial" charset="0"/>
                      </a:endParaRPr>
                    </a:p>
                  </a:txBody>
                  <a:tcPr marL="44544" marR="44544" marT="31472" marB="3147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8F8F8"/>
                    </a:solidFill>
                  </a:tcPr>
                </a:tc>
                <a:tc>
                  <a:txBody>
                    <a:bodyPr/>
                    <a:lstStyle/>
                    <a:p>
                      <a:pPr marL="0" marR="0" lvl="0" indent="0" algn="ctr" defTabSz="749300" rtl="0" eaLnBrk="1" fontAlgn="base" latinLnBrk="0" hangingPunct="1">
                        <a:lnSpc>
                          <a:spcPct val="100000"/>
                        </a:lnSpc>
                        <a:spcBef>
                          <a:spcPct val="20000"/>
                        </a:spcBef>
                        <a:spcAft>
                          <a:spcPct val="0"/>
                        </a:spcAft>
                        <a:buClrTx/>
                        <a:buSzTx/>
                        <a:buFontTx/>
                        <a:buNone/>
                        <a:tabLst/>
                      </a:pPr>
                      <a:r>
                        <a:rPr kumimoji="0" lang="sr-Latn-RS" sz="2000" b="0" i="0" u="none" strike="noStrike" cap="none" normalizeH="0" baseline="0" dirty="0" smtClean="0">
                          <a:ln>
                            <a:noFill/>
                          </a:ln>
                          <a:solidFill>
                            <a:schemeClr val="tx1"/>
                          </a:solidFill>
                          <a:effectLst/>
                          <a:latin typeface="Arial" charset="0"/>
                        </a:rPr>
                        <a:t>2014</a:t>
                      </a:r>
                      <a:endParaRPr kumimoji="0" lang="en-US" sz="2000" b="0" i="0" u="none" strike="noStrike" cap="none" normalizeH="0" baseline="0" dirty="0">
                        <a:ln>
                          <a:noFill/>
                        </a:ln>
                        <a:solidFill>
                          <a:schemeClr val="tx1"/>
                        </a:solidFill>
                        <a:effectLst/>
                        <a:latin typeface="Arial" charset="0"/>
                      </a:endParaRPr>
                    </a:p>
                  </a:txBody>
                  <a:tcPr marL="44544" marR="44544" marT="31472" marB="3147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8F8F8"/>
                    </a:solidFill>
                  </a:tcPr>
                </a:tc>
                <a:tc>
                  <a:txBody>
                    <a:bodyPr/>
                    <a:lstStyle/>
                    <a:p>
                      <a:pPr marL="0" marR="0" lvl="0" indent="0" algn="ctr" defTabSz="749300" rtl="0" eaLnBrk="1" fontAlgn="base" latinLnBrk="0" hangingPunct="1">
                        <a:lnSpc>
                          <a:spcPct val="100000"/>
                        </a:lnSpc>
                        <a:spcBef>
                          <a:spcPct val="20000"/>
                        </a:spcBef>
                        <a:spcAft>
                          <a:spcPct val="0"/>
                        </a:spcAft>
                        <a:buClrTx/>
                        <a:buSzTx/>
                        <a:buFontTx/>
                        <a:buNone/>
                        <a:tabLst/>
                      </a:pPr>
                      <a:r>
                        <a:rPr kumimoji="0" lang="sr-Latn-RS" sz="2000" b="0" i="0" u="none" strike="noStrike" cap="none" normalizeH="0" baseline="0" dirty="0" smtClean="0">
                          <a:ln>
                            <a:noFill/>
                          </a:ln>
                          <a:solidFill>
                            <a:schemeClr val="tx1"/>
                          </a:solidFill>
                          <a:effectLst/>
                          <a:latin typeface="Arial" charset="0"/>
                        </a:rPr>
                        <a:t>2015</a:t>
                      </a:r>
                      <a:endParaRPr kumimoji="0" lang="en-US" sz="2000" b="0" i="0" u="none" strike="noStrike" cap="none" normalizeH="0" baseline="0" dirty="0">
                        <a:ln>
                          <a:noFill/>
                        </a:ln>
                        <a:solidFill>
                          <a:schemeClr val="tx1"/>
                        </a:solidFill>
                        <a:effectLst/>
                        <a:latin typeface="Arial" charset="0"/>
                      </a:endParaRPr>
                    </a:p>
                  </a:txBody>
                  <a:tcPr marL="44544" marR="44544" marT="31472" marB="3147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8F8F8"/>
                    </a:solidFill>
                  </a:tcPr>
                </a:tc>
                <a:extLst>
                  <a:ext uri="{0D108BD9-81ED-4DB2-BD59-A6C34878D82A}">
                    <a16:rowId xmlns:a16="http://schemas.microsoft.com/office/drawing/2014/main" val="10002"/>
                  </a:ext>
                </a:extLst>
              </a:tr>
              <a:tr h="538450">
                <a:tc>
                  <a:txBody>
                    <a:bodyPr/>
                    <a:lstStyle/>
                    <a:p>
                      <a:pPr marL="0" marR="0" lvl="0" indent="0" algn="ctr" defTabSz="749300" rtl="0" eaLnBrk="1" fontAlgn="base" latinLnBrk="0" hangingPunct="1">
                        <a:lnSpc>
                          <a:spcPct val="100000"/>
                        </a:lnSpc>
                        <a:spcBef>
                          <a:spcPct val="20000"/>
                        </a:spcBef>
                        <a:spcAft>
                          <a:spcPct val="0"/>
                        </a:spcAft>
                        <a:buClrTx/>
                        <a:buSzTx/>
                        <a:buFontTx/>
                        <a:buNone/>
                        <a:tabLst/>
                      </a:pPr>
                      <a:r>
                        <a:rPr kumimoji="0" lang="sr-Latn-RS" sz="2000" b="0" i="0" u="none" strike="noStrike" cap="none" normalizeH="0" baseline="0" dirty="0" smtClean="0">
                          <a:ln>
                            <a:noFill/>
                          </a:ln>
                          <a:solidFill>
                            <a:schemeClr val="tx1"/>
                          </a:solidFill>
                          <a:effectLst/>
                          <a:latin typeface="Arial" charset="0"/>
                        </a:rPr>
                        <a:t>2016</a:t>
                      </a:r>
                      <a:endParaRPr kumimoji="0" lang="en-US" sz="2000" b="0" i="0" u="none" strike="noStrike" cap="none" normalizeH="0" baseline="0" dirty="0">
                        <a:ln>
                          <a:noFill/>
                        </a:ln>
                        <a:solidFill>
                          <a:schemeClr val="tx1"/>
                        </a:solidFill>
                        <a:effectLst/>
                        <a:latin typeface="Arial" charset="0"/>
                      </a:endParaRPr>
                    </a:p>
                  </a:txBody>
                  <a:tcPr marL="44544" marR="44544" marT="31472" marB="3147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8F8F8"/>
                    </a:solidFill>
                  </a:tcPr>
                </a:tc>
                <a:tc>
                  <a:txBody>
                    <a:bodyPr/>
                    <a:lstStyle/>
                    <a:p>
                      <a:pPr marL="0" marR="0" lvl="0" indent="0" algn="ctr" defTabSz="749300" rtl="0" eaLnBrk="1" fontAlgn="base" latinLnBrk="0" hangingPunct="1">
                        <a:lnSpc>
                          <a:spcPct val="100000"/>
                        </a:lnSpc>
                        <a:spcBef>
                          <a:spcPct val="20000"/>
                        </a:spcBef>
                        <a:spcAft>
                          <a:spcPct val="0"/>
                        </a:spcAft>
                        <a:buClrTx/>
                        <a:buSzTx/>
                        <a:buFontTx/>
                        <a:buNone/>
                        <a:tabLst/>
                      </a:pPr>
                      <a:r>
                        <a:rPr kumimoji="0" lang="sr-Latn-RS" sz="2000" b="0" i="0" u="none" strike="noStrike" cap="none" normalizeH="0" baseline="0" dirty="0" smtClean="0">
                          <a:ln>
                            <a:noFill/>
                          </a:ln>
                          <a:solidFill>
                            <a:schemeClr val="tx1"/>
                          </a:solidFill>
                          <a:effectLst/>
                          <a:latin typeface="Arial" charset="0"/>
                        </a:rPr>
                        <a:t>2017</a:t>
                      </a:r>
                      <a:endParaRPr kumimoji="0" lang="en-US" sz="2000" b="0" i="0" u="none" strike="noStrike" cap="none" normalizeH="0" baseline="0" dirty="0">
                        <a:ln>
                          <a:noFill/>
                        </a:ln>
                        <a:solidFill>
                          <a:schemeClr val="tx1"/>
                        </a:solidFill>
                        <a:effectLst/>
                        <a:latin typeface="Arial" charset="0"/>
                      </a:endParaRPr>
                    </a:p>
                  </a:txBody>
                  <a:tcPr marL="44544" marR="44544" marT="31472" marB="3147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8F8F8"/>
                    </a:solidFill>
                  </a:tcPr>
                </a:tc>
                <a:tc>
                  <a:txBody>
                    <a:bodyPr/>
                    <a:lstStyle/>
                    <a:p>
                      <a:pPr marL="0" marR="0" lvl="0" indent="0" algn="ctr" defTabSz="749300" rtl="0" eaLnBrk="1" fontAlgn="base" latinLnBrk="0" hangingPunct="1">
                        <a:lnSpc>
                          <a:spcPct val="100000"/>
                        </a:lnSpc>
                        <a:spcBef>
                          <a:spcPct val="20000"/>
                        </a:spcBef>
                        <a:spcAft>
                          <a:spcPct val="0"/>
                        </a:spcAft>
                        <a:buClrTx/>
                        <a:buSzTx/>
                        <a:buFontTx/>
                        <a:buNone/>
                        <a:tabLst/>
                      </a:pPr>
                      <a:r>
                        <a:rPr kumimoji="0" lang="sr-Latn-RS" sz="2000" b="0" i="0" u="none" strike="noStrike" cap="none" normalizeH="0" baseline="0" dirty="0" smtClean="0">
                          <a:ln>
                            <a:noFill/>
                          </a:ln>
                          <a:solidFill>
                            <a:schemeClr val="tx1"/>
                          </a:solidFill>
                          <a:effectLst/>
                          <a:latin typeface="Arial" charset="0"/>
                        </a:rPr>
                        <a:t>2018</a:t>
                      </a:r>
                      <a:endParaRPr kumimoji="0" lang="en-US" sz="2000" b="0" i="0" u="none" strike="noStrike" cap="none" normalizeH="0" baseline="0" dirty="0">
                        <a:ln>
                          <a:noFill/>
                        </a:ln>
                        <a:solidFill>
                          <a:schemeClr val="tx1"/>
                        </a:solidFill>
                        <a:effectLst/>
                        <a:latin typeface="Arial" charset="0"/>
                      </a:endParaRPr>
                    </a:p>
                  </a:txBody>
                  <a:tcPr marL="44544" marR="44544" marT="31472" marB="3147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8F8F8"/>
                    </a:solidFill>
                  </a:tcPr>
                </a:tc>
                <a:extLst>
                  <a:ext uri="{0D108BD9-81ED-4DB2-BD59-A6C34878D82A}">
                    <a16:rowId xmlns:a16="http://schemas.microsoft.com/office/drawing/2014/main" val="10003"/>
                  </a:ext>
                </a:extLst>
              </a:tr>
            </a:tbl>
          </a:graphicData>
        </a:graphic>
      </p:graphicFrame>
      <p:sp>
        <p:nvSpPr>
          <p:cNvPr id="4137" name="Text Box 545"/>
          <p:cNvSpPr txBox="1">
            <a:spLocks noChangeArrowheads="1"/>
          </p:cNvSpPr>
          <p:nvPr/>
        </p:nvSpPr>
        <p:spPr bwMode="auto">
          <a:xfrm>
            <a:off x="7382339" y="25272284"/>
            <a:ext cx="6581762" cy="453526"/>
          </a:xfrm>
          <a:prstGeom prst="rect">
            <a:avLst/>
          </a:prstGeom>
          <a:solidFill>
            <a:srgbClr val="0066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2902" tIns="26450" rIns="52902" bIns="26450">
            <a:spAutoFit/>
          </a:bodyPr>
          <a:lstStyle>
            <a:lvl1pPr defTabSz="749300" eaLnBrk="0" hangingPunct="0">
              <a:defRPr sz="1700">
                <a:solidFill>
                  <a:schemeClr val="tx1"/>
                </a:solidFill>
                <a:latin typeface="Arial Narrow" pitchFamily="34" charset="0"/>
                <a:ea typeface="ＭＳ Ｐゴシック" charset="-128"/>
              </a:defRPr>
            </a:lvl1pPr>
            <a:lvl2pPr marL="742950" indent="-285750" defTabSz="749300" eaLnBrk="0" hangingPunct="0">
              <a:defRPr sz="1700">
                <a:solidFill>
                  <a:schemeClr val="tx1"/>
                </a:solidFill>
                <a:latin typeface="Arial Narrow" pitchFamily="34" charset="0"/>
                <a:ea typeface="ＭＳ Ｐゴシック" charset="-128"/>
              </a:defRPr>
            </a:lvl2pPr>
            <a:lvl3pPr marL="1143000" indent="-228600" defTabSz="749300" eaLnBrk="0" hangingPunct="0">
              <a:defRPr sz="1700">
                <a:solidFill>
                  <a:schemeClr val="tx1"/>
                </a:solidFill>
                <a:latin typeface="Arial Narrow" pitchFamily="34" charset="0"/>
                <a:ea typeface="ＭＳ Ｐゴシック" charset="-128"/>
              </a:defRPr>
            </a:lvl3pPr>
            <a:lvl4pPr marL="1600200" indent="-228600" defTabSz="749300" eaLnBrk="0" hangingPunct="0">
              <a:defRPr sz="1700">
                <a:solidFill>
                  <a:schemeClr val="tx1"/>
                </a:solidFill>
                <a:latin typeface="Arial Narrow" pitchFamily="34" charset="0"/>
                <a:ea typeface="ＭＳ Ｐゴシック" charset="-128"/>
              </a:defRPr>
            </a:lvl4pPr>
            <a:lvl5pPr marL="2057400" indent="-228600" defTabSz="749300" eaLnBrk="0" hangingPunct="0">
              <a:defRPr sz="1700">
                <a:solidFill>
                  <a:schemeClr val="tx1"/>
                </a:solidFill>
                <a:latin typeface="Arial Narrow" pitchFamily="34" charset="0"/>
                <a:ea typeface="ＭＳ Ｐゴシック" charset="-128"/>
              </a:defRPr>
            </a:lvl5pPr>
            <a:lvl6pPr marL="2514600" indent="-228600" defTabSz="749300" eaLnBrk="0" fontAlgn="base" hangingPunct="0">
              <a:spcBef>
                <a:spcPct val="0"/>
              </a:spcBef>
              <a:spcAft>
                <a:spcPct val="0"/>
              </a:spcAft>
              <a:defRPr sz="1700">
                <a:solidFill>
                  <a:schemeClr val="tx1"/>
                </a:solidFill>
                <a:latin typeface="Arial Narrow" pitchFamily="34" charset="0"/>
                <a:ea typeface="ＭＳ Ｐゴシック" charset="-128"/>
              </a:defRPr>
            </a:lvl6pPr>
            <a:lvl7pPr marL="2971800" indent="-228600" defTabSz="749300" eaLnBrk="0" fontAlgn="base" hangingPunct="0">
              <a:spcBef>
                <a:spcPct val="0"/>
              </a:spcBef>
              <a:spcAft>
                <a:spcPct val="0"/>
              </a:spcAft>
              <a:defRPr sz="1700">
                <a:solidFill>
                  <a:schemeClr val="tx1"/>
                </a:solidFill>
                <a:latin typeface="Arial Narrow" pitchFamily="34" charset="0"/>
                <a:ea typeface="ＭＳ Ｐゴシック" charset="-128"/>
              </a:defRPr>
            </a:lvl7pPr>
            <a:lvl8pPr marL="3429000" indent="-228600" defTabSz="749300" eaLnBrk="0" fontAlgn="base" hangingPunct="0">
              <a:spcBef>
                <a:spcPct val="0"/>
              </a:spcBef>
              <a:spcAft>
                <a:spcPct val="0"/>
              </a:spcAft>
              <a:defRPr sz="1700">
                <a:solidFill>
                  <a:schemeClr val="tx1"/>
                </a:solidFill>
                <a:latin typeface="Arial Narrow" pitchFamily="34" charset="0"/>
                <a:ea typeface="ＭＳ Ｐゴシック" charset="-128"/>
              </a:defRPr>
            </a:lvl8pPr>
            <a:lvl9pPr marL="3886200" indent="-228600" defTabSz="749300" eaLnBrk="0" fontAlgn="base" hangingPunct="0">
              <a:spcBef>
                <a:spcPct val="0"/>
              </a:spcBef>
              <a:spcAft>
                <a:spcPct val="0"/>
              </a:spcAft>
              <a:defRPr sz="1700">
                <a:solidFill>
                  <a:schemeClr val="tx1"/>
                </a:solidFill>
                <a:latin typeface="Arial Narrow" pitchFamily="34" charset="0"/>
                <a:ea typeface="ＭＳ Ｐゴシック" charset="-128"/>
              </a:defRPr>
            </a:lvl9pPr>
          </a:lstStyle>
          <a:p>
            <a:pPr algn="ctr">
              <a:spcBef>
                <a:spcPct val="50000"/>
              </a:spcBef>
            </a:pPr>
            <a:r>
              <a:rPr lang="en-US" sz="2600" b="1" dirty="0" smtClean="0">
                <a:solidFill>
                  <a:schemeClr val="bg1"/>
                </a:solidFill>
              </a:rPr>
              <a:t>Poster Basics Sections (ex: “REFERENCES”)</a:t>
            </a:r>
            <a:endParaRPr lang="en-US" sz="2600" b="1" dirty="0">
              <a:solidFill>
                <a:schemeClr val="bg1"/>
              </a:solidFill>
            </a:endParaRPr>
          </a:p>
        </p:txBody>
      </p:sp>
      <p:sp>
        <p:nvSpPr>
          <p:cNvPr id="4138" name="Text Box 546"/>
          <p:cNvSpPr txBox="1">
            <a:spLocks noChangeArrowheads="1"/>
          </p:cNvSpPr>
          <p:nvPr/>
        </p:nvSpPr>
        <p:spPr bwMode="auto">
          <a:xfrm>
            <a:off x="7384578" y="25961649"/>
            <a:ext cx="6579519" cy="25819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65008" tIns="265008" rIns="265008" bIns="265008">
            <a:spAutoFit/>
          </a:bodyPr>
          <a:lstStyle>
            <a:lvl1pPr defTabSz="3600450" eaLnBrk="0" hangingPunct="0">
              <a:defRPr sz="1700">
                <a:solidFill>
                  <a:schemeClr val="tx1"/>
                </a:solidFill>
                <a:latin typeface="Arial Narrow" pitchFamily="34" charset="0"/>
                <a:ea typeface="ＭＳ Ｐゴシック" charset="-128"/>
              </a:defRPr>
            </a:lvl1pPr>
            <a:lvl2pPr marL="742950" indent="-285750" defTabSz="3600450" eaLnBrk="0" hangingPunct="0">
              <a:defRPr sz="1700">
                <a:solidFill>
                  <a:schemeClr val="tx1"/>
                </a:solidFill>
                <a:latin typeface="Arial Narrow" pitchFamily="34" charset="0"/>
                <a:ea typeface="ＭＳ Ｐゴシック" charset="-128"/>
              </a:defRPr>
            </a:lvl2pPr>
            <a:lvl3pPr marL="1143000" indent="-228600" defTabSz="3600450" eaLnBrk="0" hangingPunct="0">
              <a:defRPr sz="1700">
                <a:solidFill>
                  <a:schemeClr val="tx1"/>
                </a:solidFill>
                <a:latin typeface="Arial Narrow" pitchFamily="34" charset="0"/>
                <a:ea typeface="ＭＳ Ｐゴシック" charset="-128"/>
              </a:defRPr>
            </a:lvl3pPr>
            <a:lvl4pPr marL="1600200" indent="-228600" defTabSz="3600450" eaLnBrk="0" hangingPunct="0">
              <a:defRPr sz="1700">
                <a:solidFill>
                  <a:schemeClr val="tx1"/>
                </a:solidFill>
                <a:latin typeface="Arial Narrow" pitchFamily="34" charset="0"/>
                <a:ea typeface="ＭＳ Ｐゴシック" charset="-128"/>
              </a:defRPr>
            </a:lvl4pPr>
            <a:lvl5pPr marL="2057400" indent="-228600" defTabSz="3600450" eaLnBrk="0" hangingPunct="0">
              <a:defRPr sz="1700">
                <a:solidFill>
                  <a:schemeClr val="tx1"/>
                </a:solidFill>
                <a:latin typeface="Arial Narrow" pitchFamily="34" charset="0"/>
                <a:ea typeface="ＭＳ Ｐゴシック" charset="-128"/>
              </a:defRPr>
            </a:lvl5pPr>
            <a:lvl6pPr marL="25146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6pPr>
            <a:lvl7pPr marL="29718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7pPr>
            <a:lvl8pPr marL="34290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8pPr>
            <a:lvl9pPr marL="38862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9pPr>
          </a:lstStyle>
          <a:p>
            <a:pPr eaLnBrk="1" hangingPunct="1"/>
            <a:r>
              <a:rPr lang="en-US" sz="1900" dirty="0"/>
              <a:t>The blue header bars are used to identify and separate the main topics of your presentation. The most commonly used headers in poster presentations are</a:t>
            </a:r>
            <a:r>
              <a:rPr lang="en-US" sz="1900" dirty="0" smtClean="0"/>
              <a:t>:</a:t>
            </a:r>
          </a:p>
          <a:p>
            <a:pPr eaLnBrk="1" hangingPunct="1"/>
            <a:r>
              <a:rPr lang="en-US" sz="1900" dirty="0" smtClean="0"/>
              <a:t>INTRODUCTION, OBJECTIVES, METHODS, MATERIALS, RESULTS, CONCLUSIONS, REFERENCES, ACKNOWLEDGEMENT, CONTACT INFORMATION, ETC.</a:t>
            </a:r>
          </a:p>
          <a:p>
            <a:pPr eaLnBrk="1" hangingPunct="1"/>
            <a:endParaRPr lang="en-US" sz="1900" dirty="0"/>
          </a:p>
        </p:txBody>
      </p:sp>
      <p:sp>
        <p:nvSpPr>
          <p:cNvPr id="4155" name="Text Box 563"/>
          <p:cNvSpPr txBox="1">
            <a:spLocks noChangeArrowheads="1"/>
          </p:cNvSpPr>
          <p:nvPr/>
        </p:nvSpPr>
        <p:spPr bwMode="auto">
          <a:xfrm>
            <a:off x="14312807" y="25319534"/>
            <a:ext cx="6584005" cy="453526"/>
          </a:xfrm>
          <a:prstGeom prst="rect">
            <a:avLst/>
          </a:prstGeom>
          <a:solidFill>
            <a:srgbClr val="0066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2902" tIns="26450" rIns="52902" bIns="26450">
            <a:spAutoFit/>
          </a:bodyPr>
          <a:lstStyle>
            <a:lvl1pPr defTabSz="749300" eaLnBrk="0" hangingPunct="0">
              <a:defRPr sz="1700">
                <a:solidFill>
                  <a:schemeClr val="tx1"/>
                </a:solidFill>
                <a:latin typeface="Arial Narrow" pitchFamily="34" charset="0"/>
                <a:ea typeface="ＭＳ Ｐゴシック" charset="-128"/>
              </a:defRPr>
            </a:lvl1pPr>
            <a:lvl2pPr marL="742950" indent="-285750" defTabSz="749300" eaLnBrk="0" hangingPunct="0">
              <a:defRPr sz="1700">
                <a:solidFill>
                  <a:schemeClr val="tx1"/>
                </a:solidFill>
                <a:latin typeface="Arial Narrow" pitchFamily="34" charset="0"/>
                <a:ea typeface="ＭＳ Ｐゴシック" charset="-128"/>
              </a:defRPr>
            </a:lvl2pPr>
            <a:lvl3pPr marL="1143000" indent="-228600" defTabSz="749300" eaLnBrk="0" hangingPunct="0">
              <a:defRPr sz="1700">
                <a:solidFill>
                  <a:schemeClr val="tx1"/>
                </a:solidFill>
                <a:latin typeface="Arial Narrow" pitchFamily="34" charset="0"/>
                <a:ea typeface="ＭＳ Ｐゴシック" charset="-128"/>
              </a:defRPr>
            </a:lvl3pPr>
            <a:lvl4pPr marL="1600200" indent="-228600" defTabSz="749300" eaLnBrk="0" hangingPunct="0">
              <a:defRPr sz="1700">
                <a:solidFill>
                  <a:schemeClr val="tx1"/>
                </a:solidFill>
                <a:latin typeface="Arial Narrow" pitchFamily="34" charset="0"/>
                <a:ea typeface="ＭＳ Ｐゴシック" charset="-128"/>
              </a:defRPr>
            </a:lvl4pPr>
            <a:lvl5pPr marL="2057400" indent="-228600" defTabSz="749300" eaLnBrk="0" hangingPunct="0">
              <a:defRPr sz="1700">
                <a:solidFill>
                  <a:schemeClr val="tx1"/>
                </a:solidFill>
                <a:latin typeface="Arial Narrow" pitchFamily="34" charset="0"/>
                <a:ea typeface="ＭＳ Ｐゴシック" charset="-128"/>
              </a:defRPr>
            </a:lvl5pPr>
            <a:lvl6pPr marL="2514600" indent="-228600" defTabSz="749300" eaLnBrk="0" fontAlgn="base" hangingPunct="0">
              <a:spcBef>
                <a:spcPct val="0"/>
              </a:spcBef>
              <a:spcAft>
                <a:spcPct val="0"/>
              </a:spcAft>
              <a:defRPr sz="1700">
                <a:solidFill>
                  <a:schemeClr val="tx1"/>
                </a:solidFill>
                <a:latin typeface="Arial Narrow" pitchFamily="34" charset="0"/>
                <a:ea typeface="ＭＳ Ｐゴシック" charset="-128"/>
              </a:defRPr>
            </a:lvl6pPr>
            <a:lvl7pPr marL="2971800" indent="-228600" defTabSz="749300" eaLnBrk="0" fontAlgn="base" hangingPunct="0">
              <a:spcBef>
                <a:spcPct val="0"/>
              </a:spcBef>
              <a:spcAft>
                <a:spcPct val="0"/>
              </a:spcAft>
              <a:defRPr sz="1700">
                <a:solidFill>
                  <a:schemeClr val="tx1"/>
                </a:solidFill>
                <a:latin typeface="Arial Narrow" pitchFamily="34" charset="0"/>
                <a:ea typeface="ＭＳ Ｐゴシック" charset="-128"/>
              </a:defRPr>
            </a:lvl7pPr>
            <a:lvl8pPr marL="3429000" indent="-228600" defTabSz="749300" eaLnBrk="0" fontAlgn="base" hangingPunct="0">
              <a:spcBef>
                <a:spcPct val="0"/>
              </a:spcBef>
              <a:spcAft>
                <a:spcPct val="0"/>
              </a:spcAft>
              <a:defRPr sz="1700">
                <a:solidFill>
                  <a:schemeClr val="tx1"/>
                </a:solidFill>
                <a:latin typeface="Arial Narrow" pitchFamily="34" charset="0"/>
                <a:ea typeface="ＭＳ Ｐゴシック" charset="-128"/>
              </a:defRPr>
            </a:lvl8pPr>
            <a:lvl9pPr marL="3886200" indent="-228600" defTabSz="749300" eaLnBrk="0" fontAlgn="base" hangingPunct="0">
              <a:spcBef>
                <a:spcPct val="0"/>
              </a:spcBef>
              <a:spcAft>
                <a:spcPct val="0"/>
              </a:spcAft>
              <a:defRPr sz="1700">
                <a:solidFill>
                  <a:schemeClr val="tx1"/>
                </a:solidFill>
                <a:latin typeface="Arial Narrow" pitchFamily="34" charset="0"/>
                <a:ea typeface="ＭＳ Ｐゴシック" charset="-128"/>
              </a:defRPr>
            </a:lvl9pPr>
          </a:lstStyle>
          <a:p>
            <a:pPr algn="ctr">
              <a:spcBef>
                <a:spcPct val="50000"/>
              </a:spcBef>
            </a:pPr>
            <a:r>
              <a:rPr lang="en-US" sz="2600" b="1" dirty="0" smtClean="0">
                <a:solidFill>
                  <a:schemeClr val="bg1"/>
                </a:solidFill>
              </a:rPr>
              <a:t>CONTACT INFORMATION</a:t>
            </a:r>
            <a:endParaRPr lang="en-US" sz="2600" b="1" dirty="0">
              <a:solidFill>
                <a:schemeClr val="bg1"/>
              </a:solidFill>
            </a:endParaRPr>
          </a:p>
        </p:txBody>
      </p:sp>
      <p:sp>
        <p:nvSpPr>
          <p:cNvPr id="4162" name="Text Box 474"/>
          <p:cNvSpPr txBox="1">
            <a:spLocks noChangeArrowheads="1"/>
          </p:cNvSpPr>
          <p:nvPr/>
        </p:nvSpPr>
        <p:spPr bwMode="auto">
          <a:xfrm>
            <a:off x="457476" y="13490236"/>
            <a:ext cx="6585125" cy="63829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65008" tIns="265008" rIns="265008" bIns="265008">
            <a:spAutoFit/>
          </a:bodyPr>
          <a:lstStyle>
            <a:lvl1pPr defTabSz="3600450" eaLnBrk="0" hangingPunct="0">
              <a:defRPr sz="1700">
                <a:solidFill>
                  <a:schemeClr val="tx1"/>
                </a:solidFill>
                <a:latin typeface="Arial Narrow" pitchFamily="34" charset="0"/>
                <a:ea typeface="ＭＳ Ｐゴシック" charset="-128"/>
              </a:defRPr>
            </a:lvl1pPr>
            <a:lvl2pPr marL="742950" indent="-285750" defTabSz="3600450" eaLnBrk="0" hangingPunct="0">
              <a:defRPr sz="1700">
                <a:solidFill>
                  <a:schemeClr val="tx1"/>
                </a:solidFill>
                <a:latin typeface="Arial Narrow" pitchFamily="34" charset="0"/>
                <a:ea typeface="ＭＳ Ｐゴシック" charset="-128"/>
              </a:defRPr>
            </a:lvl2pPr>
            <a:lvl3pPr marL="1143000" indent="-228600" defTabSz="3600450" eaLnBrk="0" hangingPunct="0">
              <a:defRPr sz="1700">
                <a:solidFill>
                  <a:schemeClr val="tx1"/>
                </a:solidFill>
                <a:latin typeface="Arial Narrow" pitchFamily="34" charset="0"/>
                <a:ea typeface="ＭＳ Ｐゴシック" charset="-128"/>
              </a:defRPr>
            </a:lvl3pPr>
            <a:lvl4pPr marL="1600200" indent="-228600" defTabSz="3600450" eaLnBrk="0" hangingPunct="0">
              <a:defRPr sz="1700">
                <a:solidFill>
                  <a:schemeClr val="tx1"/>
                </a:solidFill>
                <a:latin typeface="Arial Narrow" pitchFamily="34" charset="0"/>
                <a:ea typeface="ＭＳ Ｐゴシック" charset="-128"/>
              </a:defRPr>
            </a:lvl4pPr>
            <a:lvl5pPr marL="2057400" indent="-228600" defTabSz="3600450" eaLnBrk="0" hangingPunct="0">
              <a:defRPr sz="1700">
                <a:solidFill>
                  <a:schemeClr val="tx1"/>
                </a:solidFill>
                <a:latin typeface="Arial Narrow" pitchFamily="34" charset="0"/>
                <a:ea typeface="ＭＳ Ｐゴシック" charset="-128"/>
              </a:defRPr>
            </a:lvl5pPr>
            <a:lvl6pPr marL="25146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6pPr>
            <a:lvl7pPr marL="29718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7pPr>
            <a:lvl8pPr marL="34290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8pPr>
            <a:lvl9pPr marL="38862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9pPr>
          </a:lstStyle>
          <a:p>
            <a:pPr eaLnBrk="1" hangingPunct="1"/>
            <a:r>
              <a:rPr lang="en-US" sz="1900" dirty="0"/>
              <a:t/>
            </a:r>
            <a:br>
              <a:rPr lang="en-US" sz="1900" dirty="0"/>
            </a:br>
            <a:r>
              <a:rPr lang="en-US" sz="1900" dirty="0"/>
              <a:t>After you decide how many sections you need for your poster (INTRODUCTION, OBJECTIVES, METHODS, MATERIALS, RESULTS, CONCLUSIONS, REFERENCES, ACKNOWLEDGEMENT, etc.), use the </a:t>
            </a:r>
            <a:r>
              <a:rPr lang="ja-JP" altLang="en-US" sz="1900" dirty="0"/>
              <a:t>“</a:t>
            </a:r>
            <a:r>
              <a:rPr lang="en-US" altLang="ja-JP" sz="1900" dirty="0"/>
              <a:t>copy</a:t>
            </a:r>
            <a:r>
              <a:rPr lang="ja-JP" altLang="en-US" sz="1900" dirty="0"/>
              <a:t>”</a:t>
            </a:r>
            <a:r>
              <a:rPr lang="en-US" altLang="ja-JP" sz="1900" dirty="0"/>
              <a:t> and </a:t>
            </a:r>
            <a:r>
              <a:rPr lang="ja-JP" altLang="en-US" sz="1900" dirty="0"/>
              <a:t>“</a:t>
            </a:r>
            <a:r>
              <a:rPr lang="en-US" altLang="ja-JP" sz="1900" dirty="0"/>
              <a:t>paste</a:t>
            </a:r>
            <a:r>
              <a:rPr lang="ja-JP" altLang="en-US" sz="1900" dirty="0"/>
              <a:t>”</a:t>
            </a:r>
            <a:r>
              <a:rPr lang="en-US" altLang="ja-JP" sz="1900" dirty="0"/>
              <a:t> commands to create as many copies of the black section headers as needed.</a:t>
            </a:r>
            <a:br>
              <a:rPr lang="en-US" altLang="ja-JP" sz="1900" dirty="0"/>
            </a:br>
            <a:r>
              <a:rPr lang="en-US" altLang="ja-JP" sz="1900" dirty="0"/>
              <a:t/>
            </a:r>
            <a:br>
              <a:rPr lang="en-US" altLang="ja-JP" sz="1900" dirty="0"/>
            </a:br>
            <a:r>
              <a:rPr lang="en-US" altLang="ja-JP" sz="1900" dirty="0"/>
              <a:t>Move the header copies to where you think they need to be on the poster, so you can get a better idea of the overall poster layout. This will help you organize your content.</a:t>
            </a:r>
            <a:br>
              <a:rPr lang="en-US" altLang="ja-JP" sz="1900" dirty="0"/>
            </a:br>
            <a:r>
              <a:rPr lang="en-US" altLang="ja-JP" sz="1900" dirty="0"/>
              <a:t/>
            </a:r>
            <a:br>
              <a:rPr lang="en-US" altLang="ja-JP" sz="1900" dirty="0"/>
            </a:br>
            <a:r>
              <a:rPr lang="en-US" altLang="ja-JP" sz="1900" dirty="0"/>
              <a:t>You can now start adding your text. </a:t>
            </a:r>
          </a:p>
          <a:p>
            <a:pPr eaLnBrk="1" hangingPunct="1"/>
            <a:r>
              <a:rPr lang="en-US" altLang="ja-JP" sz="1900" dirty="0"/>
              <a:t/>
            </a:r>
            <a:br>
              <a:rPr lang="en-US" altLang="ja-JP" sz="1900" dirty="0"/>
            </a:br>
            <a:r>
              <a:rPr lang="en-US" altLang="ja-JP" sz="1900" dirty="0"/>
              <a:t>To add text use the </a:t>
            </a:r>
            <a:r>
              <a:rPr lang="en-US" altLang="ja-JP" sz="1900" b="1" dirty="0"/>
              <a:t>text</a:t>
            </a:r>
            <a:r>
              <a:rPr lang="en-US" altLang="ja-JP" sz="1900" dirty="0"/>
              <a:t> tool to draw a text box starting from the left edge of a column to the right edge and start typing in your text. You can also paste the text you may have already copied from another source. </a:t>
            </a:r>
            <a:br>
              <a:rPr lang="en-US" altLang="ja-JP" sz="1900" dirty="0"/>
            </a:br>
            <a:r>
              <a:rPr lang="en-US" altLang="ja-JP" sz="1900" dirty="0"/>
              <a:t> </a:t>
            </a:r>
            <a:br>
              <a:rPr lang="en-US" altLang="ja-JP" sz="1900" dirty="0"/>
            </a:br>
            <a:r>
              <a:rPr lang="en-US" altLang="ja-JP" sz="1900" dirty="0"/>
              <a:t>Repeat the process throughout the poster as needed. </a:t>
            </a:r>
            <a:endParaRPr lang="en-US" sz="1900" dirty="0"/>
          </a:p>
        </p:txBody>
      </p:sp>
      <p:sp>
        <p:nvSpPr>
          <p:cNvPr id="2" name="Text Box 513"/>
          <p:cNvSpPr txBox="1">
            <a:spLocks noChangeArrowheads="1"/>
          </p:cNvSpPr>
          <p:nvPr/>
        </p:nvSpPr>
        <p:spPr bwMode="auto">
          <a:xfrm>
            <a:off x="7699653" y="19891755"/>
            <a:ext cx="2976928" cy="27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4999" tIns="37500" rIns="74999" bIns="37500">
            <a:spAutoFit/>
          </a:bodyPr>
          <a:lstStyle>
            <a:lvl1pPr defTabSz="3600450" eaLnBrk="0" hangingPunct="0">
              <a:defRPr sz="1700">
                <a:solidFill>
                  <a:schemeClr val="tx1"/>
                </a:solidFill>
                <a:latin typeface="Arial Narrow" pitchFamily="34" charset="0"/>
                <a:ea typeface="ＭＳ Ｐゴシック" charset="-128"/>
              </a:defRPr>
            </a:lvl1pPr>
            <a:lvl2pPr marL="742950" indent="-285750" defTabSz="3600450" eaLnBrk="0" hangingPunct="0">
              <a:defRPr sz="1700">
                <a:solidFill>
                  <a:schemeClr val="tx1"/>
                </a:solidFill>
                <a:latin typeface="Arial Narrow" pitchFamily="34" charset="0"/>
                <a:ea typeface="ＭＳ Ｐゴシック" charset="-128"/>
              </a:defRPr>
            </a:lvl2pPr>
            <a:lvl3pPr marL="1143000" indent="-228600" defTabSz="3600450" eaLnBrk="0" hangingPunct="0">
              <a:defRPr sz="1700">
                <a:solidFill>
                  <a:schemeClr val="tx1"/>
                </a:solidFill>
                <a:latin typeface="Arial Narrow" pitchFamily="34" charset="0"/>
                <a:ea typeface="ＭＳ Ｐゴシック" charset="-128"/>
              </a:defRPr>
            </a:lvl3pPr>
            <a:lvl4pPr marL="1600200" indent="-228600" defTabSz="3600450" eaLnBrk="0" hangingPunct="0">
              <a:defRPr sz="1700">
                <a:solidFill>
                  <a:schemeClr val="tx1"/>
                </a:solidFill>
                <a:latin typeface="Arial Narrow" pitchFamily="34" charset="0"/>
                <a:ea typeface="ＭＳ Ｐゴシック" charset="-128"/>
              </a:defRPr>
            </a:lvl4pPr>
            <a:lvl5pPr marL="2057400" indent="-228600" defTabSz="3600450" eaLnBrk="0" hangingPunct="0">
              <a:defRPr sz="1700">
                <a:solidFill>
                  <a:schemeClr val="tx1"/>
                </a:solidFill>
                <a:latin typeface="Arial Narrow" pitchFamily="34" charset="0"/>
                <a:ea typeface="ＭＳ Ｐゴシック" charset="-128"/>
              </a:defRPr>
            </a:lvl5pPr>
            <a:lvl6pPr marL="25146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6pPr>
            <a:lvl7pPr marL="29718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7pPr>
            <a:lvl8pPr marL="34290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8pPr>
            <a:lvl9pPr marL="38862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9pPr>
          </a:lstStyle>
          <a:p>
            <a:pPr eaLnBrk="1" hangingPunct="1">
              <a:spcBef>
                <a:spcPct val="50000"/>
              </a:spcBef>
            </a:pPr>
            <a:r>
              <a:rPr lang="en-US" sz="1300" dirty="0" smtClean="0"/>
              <a:t>Figure 4 -  Insert images.</a:t>
            </a:r>
          </a:p>
        </p:txBody>
      </p:sp>
      <p:pic>
        <p:nvPicPr>
          <p:cNvPr id="4179"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699653" y="18397980"/>
            <a:ext cx="5911251" cy="13348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64" name="Picture 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699653" y="22640287"/>
            <a:ext cx="1744671" cy="17486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65" name="Picture 7"/>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9734727" y="22640287"/>
            <a:ext cx="1745794" cy="17486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66" name="Picture 8"/>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11866234" y="22649268"/>
            <a:ext cx="1744671" cy="17486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5" name="Chart 11"/>
          <p:cNvGraphicFramePr>
            <a:graphicFrameLocks/>
          </p:cNvGraphicFramePr>
          <p:nvPr>
            <p:extLst>
              <p:ext uri="{D42A27DB-BD31-4B8C-83A1-F6EECF244321}">
                <p14:modId xmlns:p14="http://schemas.microsoft.com/office/powerpoint/2010/main" val="2462410458"/>
              </p:ext>
            </p:extLst>
          </p:nvPr>
        </p:nvGraphicFramePr>
        <p:xfrm>
          <a:off x="14649901" y="11331042"/>
          <a:ext cx="5819948" cy="4872518"/>
        </p:xfrm>
        <a:graphic>
          <a:graphicData uri="http://schemas.openxmlformats.org/drawingml/2006/chart">
            <c:chart xmlns:c="http://schemas.openxmlformats.org/drawingml/2006/chart" xmlns:r="http://schemas.openxmlformats.org/officeDocument/2006/relationships" r:id="rId7"/>
          </a:graphicData>
        </a:graphic>
      </p:graphicFrame>
      <p:pic>
        <p:nvPicPr>
          <p:cNvPr id="4175" name="Picture 126"/>
          <p:cNvPicPr>
            <a:picLocks noChangeAspect="1" noChangeArrowheads="1"/>
          </p:cNvPicPr>
          <p:nvPr/>
        </p:nvPicPr>
        <p:blipFill>
          <a:blip r:embed="rId8"/>
          <a:srcRect/>
          <a:stretch>
            <a:fillRect/>
          </a:stretch>
        </p:blipFill>
        <p:spPr bwMode="auto">
          <a:xfrm>
            <a:off x="7626771" y="7299157"/>
            <a:ext cx="5911251" cy="13755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4169" name="Text Box 500"/>
          <p:cNvSpPr txBox="1">
            <a:spLocks noChangeArrowheads="1"/>
          </p:cNvSpPr>
          <p:nvPr/>
        </p:nvSpPr>
        <p:spPr bwMode="auto">
          <a:xfrm>
            <a:off x="7626772" y="13255423"/>
            <a:ext cx="282972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defTabSz="2571750" eaLnBrk="0" hangingPunct="0">
              <a:defRPr sz="1700">
                <a:solidFill>
                  <a:schemeClr val="tx1"/>
                </a:solidFill>
                <a:latin typeface="Arial Narrow" pitchFamily="34" charset="0"/>
                <a:ea typeface="ＭＳ Ｐゴシック" charset="-128"/>
              </a:defRPr>
            </a:lvl1pPr>
            <a:lvl2pPr marL="742950" indent="-285750" defTabSz="2571750" eaLnBrk="0" hangingPunct="0">
              <a:defRPr sz="1700">
                <a:solidFill>
                  <a:schemeClr val="tx1"/>
                </a:solidFill>
                <a:latin typeface="Arial Narrow" pitchFamily="34" charset="0"/>
                <a:ea typeface="ＭＳ Ｐゴシック" charset="-128"/>
              </a:defRPr>
            </a:lvl2pPr>
            <a:lvl3pPr marL="1143000" indent="-228600" defTabSz="2571750" eaLnBrk="0" hangingPunct="0">
              <a:defRPr sz="1700">
                <a:solidFill>
                  <a:schemeClr val="tx1"/>
                </a:solidFill>
                <a:latin typeface="Arial Narrow" pitchFamily="34" charset="0"/>
                <a:ea typeface="ＭＳ Ｐゴシック" charset="-128"/>
              </a:defRPr>
            </a:lvl3pPr>
            <a:lvl4pPr marL="1600200" indent="-228600" defTabSz="2571750" eaLnBrk="0" hangingPunct="0">
              <a:defRPr sz="1700">
                <a:solidFill>
                  <a:schemeClr val="tx1"/>
                </a:solidFill>
                <a:latin typeface="Arial Narrow" pitchFamily="34" charset="0"/>
                <a:ea typeface="ＭＳ Ｐゴシック" charset="-128"/>
              </a:defRPr>
            </a:lvl4pPr>
            <a:lvl5pPr marL="2057400" indent="-228600" defTabSz="2571750" eaLnBrk="0" hangingPunct="0">
              <a:defRPr sz="1700">
                <a:solidFill>
                  <a:schemeClr val="tx1"/>
                </a:solidFill>
                <a:latin typeface="Arial Narrow" pitchFamily="34" charset="0"/>
                <a:ea typeface="ＭＳ Ｐゴシック" charset="-128"/>
              </a:defRPr>
            </a:lvl5pPr>
            <a:lvl6pPr marL="2514600" indent="-228600" defTabSz="2571750" eaLnBrk="0" fontAlgn="base" hangingPunct="0">
              <a:spcBef>
                <a:spcPct val="0"/>
              </a:spcBef>
              <a:spcAft>
                <a:spcPct val="0"/>
              </a:spcAft>
              <a:defRPr sz="1700">
                <a:solidFill>
                  <a:schemeClr val="tx1"/>
                </a:solidFill>
                <a:latin typeface="Arial Narrow" pitchFamily="34" charset="0"/>
                <a:ea typeface="ＭＳ Ｐゴシック" charset="-128"/>
              </a:defRPr>
            </a:lvl6pPr>
            <a:lvl7pPr marL="2971800" indent="-228600" defTabSz="2571750" eaLnBrk="0" fontAlgn="base" hangingPunct="0">
              <a:spcBef>
                <a:spcPct val="0"/>
              </a:spcBef>
              <a:spcAft>
                <a:spcPct val="0"/>
              </a:spcAft>
              <a:defRPr sz="1700">
                <a:solidFill>
                  <a:schemeClr val="tx1"/>
                </a:solidFill>
                <a:latin typeface="Arial Narrow" pitchFamily="34" charset="0"/>
                <a:ea typeface="ＭＳ Ｐゴシック" charset="-128"/>
              </a:defRPr>
            </a:lvl7pPr>
            <a:lvl8pPr marL="3429000" indent="-228600" defTabSz="2571750" eaLnBrk="0" fontAlgn="base" hangingPunct="0">
              <a:spcBef>
                <a:spcPct val="0"/>
              </a:spcBef>
              <a:spcAft>
                <a:spcPct val="0"/>
              </a:spcAft>
              <a:defRPr sz="1700">
                <a:solidFill>
                  <a:schemeClr val="tx1"/>
                </a:solidFill>
                <a:latin typeface="Arial Narrow" pitchFamily="34" charset="0"/>
                <a:ea typeface="ＭＳ Ｐゴシック" charset="-128"/>
              </a:defRPr>
            </a:lvl8pPr>
            <a:lvl9pPr marL="3886200" indent="-228600" defTabSz="2571750" eaLnBrk="0" fontAlgn="base" hangingPunct="0">
              <a:spcBef>
                <a:spcPct val="0"/>
              </a:spcBef>
              <a:spcAft>
                <a:spcPct val="0"/>
              </a:spcAft>
              <a:defRPr sz="1700">
                <a:solidFill>
                  <a:schemeClr val="tx1"/>
                </a:solidFill>
                <a:latin typeface="Arial Narrow" pitchFamily="34" charset="0"/>
                <a:ea typeface="ＭＳ Ｐゴシック" charset="-128"/>
              </a:defRPr>
            </a:lvl9pPr>
          </a:lstStyle>
          <a:p>
            <a:pPr eaLnBrk="1" hangingPunct="1">
              <a:spcBef>
                <a:spcPct val="50000"/>
              </a:spcBef>
            </a:pPr>
            <a:r>
              <a:rPr lang="en-US" sz="1400" dirty="0" smtClean="0"/>
              <a:t>Figure 2 –  Alternative design solution .</a:t>
            </a:r>
            <a:endParaRPr lang="en-US" sz="1400" dirty="0">
              <a:solidFill>
                <a:srgbClr val="1BADCF"/>
              </a:solidFill>
            </a:endParaRPr>
          </a:p>
        </p:txBody>
      </p:sp>
      <p:pic>
        <p:nvPicPr>
          <p:cNvPr id="4177" name="Picture 126"/>
          <p:cNvPicPr>
            <a:picLocks noChangeAspect="1" noChangeArrowheads="1"/>
          </p:cNvPicPr>
          <p:nvPr/>
        </p:nvPicPr>
        <p:blipFill>
          <a:blip r:embed="rId8"/>
          <a:srcRect/>
          <a:stretch>
            <a:fillRect/>
          </a:stretch>
        </p:blipFill>
        <p:spPr bwMode="auto">
          <a:xfrm>
            <a:off x="7626771" y="11642703"/>
            <a:ext cx="5913495" cy="13755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pic>
        <p:nvPicPr>
          <p:cNvPr id="4178" name="Picture 134"/>
          <p:cNvPicPr>
            <a:picLocks noChangeAspect="1" noChangeArrowheads="1"/>
          </p:cNvPicPr>
          <p:nvPr/>
        </p:nvPicPr>
        <p:blipFill>
          <a:blip r:embed="rId9"/>
          <a:srcRect/>
          <a:stretch>
            <a:fillRect/>
          </a:stretch>
        </p:blipFill>
        <p:spPr bwMode="auto">
          <a:xfrm>
            <a:off x="7626771" y="13657466"/>
            <a:ext cx="5913495" cy="13530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4172" name="Text Box 500"/>
          <p:cNvSpPr txBox="1">
            <a:spLocks noChangeArrowheads="1"/>
          </p:cNvSpPr>
          <p:nvPr/>
        </p:nvSpPr>
        <p:spPr bwMode="auto">
          <a:xfrm>
            <a:off x="7626772" y="15187957"/>
            <a:ext cx="1743068"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defTabSz="2571750" eaLnBrk="0" hangingPunct="0">
              <a:defRPr sz="1700">
                <a:solidFill>
                  <a:schemeClr val="tx1"/>
                </a:solidFill>
                <a:latin typeface="Arial Narrow" pitchFamily="34" charset="0"/>
                <a:ea typeface="ＭＳ Ｐゴシック" charset="-128"/>
              </a:defRPr>
            </a:lvl1pPr>
            <a:lvl2pPr marL="742950" indent="-285750" defTabSz="2571750" eaLnBrk="0" hangingPunct="0">
              <a:defRPr sz="1700">
                <a:solidFill>
                  <a:schemeClr val="tx1"/>
                </a:solidFill>
                <a:latin typeface="Arial Narrow" pitchFamily="34" charset="0"/>
                <a:ea typeface="ＭＳ Ｐゴシック" charset="-128"/>
              </a:defRPr>
            </a:lvl2pPr>
            <a:lvl3pPr marL="1143000" indent="-228600" defTabSz="2571750" eaLnBrk="0" hangingPunct="0">
              <a:defRPr sz="1700">
                <a:solidFill>
                  <a:schemeClr val="tx1"/>
                </a:solidFill>
                <a:latin typeface="Arial Narrow" pitchFamily="34" charset="0"/>
                <a:ea typeface="ＭＳ Ｐゴシック" charset="-128"/>
              </a:defRPr>
            </a:lvl3pPr>
            <a:lvl4pPr marL="1600200" indent="-228600" defTabSz="2571750" eaLnBrk="0" hangingPunct="0">
              <a:defRPr sz="1700">
                <a:solidFill>
                  <a:schemeClr val="tx1"/>
                </a:solidFill>
                <a:latin typeface="Arial Narrow" pitchFamily="34" charset="0"/>
                <a:ea typeface="ＭＳ Ｐゴシック" charset="-128"/>
              </a:defRPr>
            </a:lvl4pPr>
            <a:lvl5pPr marL="2057400" indent="-228600" defTabSz="2571750" eaLnBrk="0" hangingPunct="0">
              <a:defRPr sz="1700">
                <a:solidFill>
                  <a:schemeClr val="tx1"/>
                </a:solidFill>
                <a:latin typeface="Arial Narrow" pitchFamily="34" charset="0"/>
                <a:ea typeface="ＭＳ Ｐゴシック" charset="-128"/>
              </a:defRPr>
            </a:lvl5pPr>
            <a:lvl6pPr marL="2514600" indent="-228600" defTabSz="2571750" eaLnBrk="0" fontAlgn="base" hangingPunct="0">
              <a:spcBef>
                <a:spcPct val="0"/>
              </a:spcBef>
              <a:spcAft>
                <a:spcPct val="0"/>
              </a:spcAft>
              <a:defRPr sz="1700">
                <a:solidFill>
                  <a:schemeClr val="tx1"/>
                </a:solidFill>
                <a:latin typeface="Arial Narrow" pitchFamily="34" charset="0"/>
                <a:ea typeface="ＭＳ Ｐゴシック" charset="-128"/>
              </a:defRPr>
            </a:lvl6pPr>
            <a:lvl7pPr marL="2971800" indent="-228600" defTabSz="2571750" eaLnBrk="0" fontAlgn="base" hangingPunct="0">
              <a:spcBef>
                <a:spcPct val="0"/>
              </a:spcBef>
              <a:spcAft>
                <a:spcPct val="0"/>
              </a:spcAft>
              <a:defRPr sz="1700">
                <a:solidFill>
                  <a:schemeClr val="tx1"/>
                </a:solidFill>
                <a:latin typeface="Arial Narrow" pitchFamily="34" charset="0"/>
                <a:ea typeface="ＭＳ Ｐゴシック" charset="-128"/>
              </a:defRPr>
            </a:lvl7pPr>
            <a:lvl8pPr marL="3429000" indent="-228600" defTabSz="2571750" eaLnBrk="0" fontAlgn="base" hangingPunct="0">
              <a:spcBef>
                <a:spcPct val="0"/>
              </a:spcBef>
              <a:spcAft>
                <a:spcPct val="0"/>
              </a:spcAft>
              <a:defRPr sz="1700">
                <a:solidFill>
                  <a:schemeClr val="tx1"/>
                </a:solidFill>
                <a:latin typeface="Arial Narrow" pitchFamily="34" charset="0"/>
                <a:ea typeface="ＭＳ Ｐゴシック" charset="-128"/>
              </a:defRPr>
            </a:lvl8pPr>
            <a:lvl9pPr marL="3886200" indent="-228600" defTabSz="2571750" eaLnBrk="0" fontAlgn="base" hangingPunct="0">
              <a:spcBef>
                <a:spcPct val="0"/>
              </a:spcBef>
              <a:spcAft>
                <a:spcPct val="0"/>
              </a:spcAft>
              <a:defRPr sz="1700">
                <a:solidFill>
                  <a:schemeClr val="tx1"/>
                </a:solidFill>
                <a:latin typeface="Arial Narrow" pitchFamily="34" charset="0"/>
                <a:ea typeface="ＭＳ Ｐゴシック" charset="-128"/>
              </a:defRPr>
            </a:lvl9pPr>
          </a:lstStyle>
          <a:p>
            <a:pPr eaLnBrk="1" hangingPunct="1">
              <a:spcBef>
                <a:spcPct val="50000"/>
              </a:spcBef>
            </a:pPr>
            <a:r>
              <a:rPr lang="en-US" sz="1400" dirty="0" smtClean="0"/>
              <a:t>Figure 3 -  Alternative color solutions.</a:t>
            </a:r>
            <a:endParaRPr lang="en-US" sz="1400" dirty="0"/>
          </a:p>
        </p:txBody>
      </p:sp>
      <p:sp>
        <p:nvSpPr>
          <p:cNvPr id="4" name="CaixaDeTexto 3"/>
          <p:cNvSpPr txBox="1">
            <a:spLocks noChangeArrowheads="1"/>
          </p:cNvSpPr>
          <p:nvPr/>
        </p:nvSpPr>
        <p:spPr bwMode="auto">
          <a:xfrm>
            <a:off x="451868" y="3088235"/>
            <a:ext cx="20406835" cy="1138743"/>
          </a:xfrm>
          <a:prstGeom prst="rect">
            <a:avLst/>
          </a:prstGeom>
          <a:solidFill>
            <a:srgbClr val="FFC000"/>
          </a:solidFill>
          <a:ln>
            <a:noFill/>
          </a:ln>
        </p:spPr>
        <p:txBody>
          <a:bodyPr wrap="square" lIns="91414" tIns="45705" rIns="91414" bIns="45705">
            <a:spAutoFit/>
          </a:bodyPr>
          <a:lstStyle>
            <a:lvl1pPr eaLnBrk="0" hangingPunct="0">
              <a:defRPr sz="1700">
                <a:solidFill>
                  <a:schemeClr val="tx1"/>
                </a:solidFill>
                <a:latin typeface="Arial Narrow" pitchFamily="34" charset="0"/>
                <a:ea typeface="ＭＳ Ｐゴシック" charset="-128"/>
              </a:defRPr>
            </a:lvl1pPr>
            <a:lvl2pPr marL="742950" indent="-285750" eaLnBrk="0" hangingPunct="0">
              <a:defRPr sz="1700">
                <a:solidFill>
                  <a:schemeClr val="tx1"/>
                </a:solidFill>
                <a:latin typeface="Arial Narrow" pitchFamily="34" charset="0"/>
                <a:ea typeface="ＭＳ Ｐゴシック" charset="-128"/>
              </a:defRPr>
            </a:lvl2pPr>
            <a:lvl3pPr marL="1143000" indent="-228600" eaLnBrk="0" hangingPunct="0">
              <a:defRPr sz="1700">
                <a:solidFill>
                  <a:schemeClr val="tx1"/>
                </a:solidFill>
                <a:latin typeface="Arial Narrow" pitchFamily="34" charset="0"/>
                <a:ea typeface="ＭＳ Ｐゴシック" charset="-128"/>
              </a:defRPr>
            </a:lvl3pPr>
            <a:lvl4pPr marL="1600200" indent="-228600" eaLnBrk="0" hangingPunct="0">
              <a:defRPr sz="1700">
                <a:solidFill>
                  <a:schemeClr val="tx1"/>
                </a:solidFill>
                <a:latin typeface="Arial Narrow" pitchFamily="34" charset="0"/>
                <a:ea typeface="ＭＳ Ｐゴシック" charset="-128"/>
              </a:defRPr>
            </a:lvl4pPr>
            <a:lvl5pPr marL="2057400" indent="-228600" eaLnBrk="0" hangingPunct="0">
              <a:defRPr sz="1700">
                <a:solidFill>
                  <a:schemeClr val="tx1"/>
                </a:solidFill>
                <a:latin typeface="Arial Narrow" pitchFamily="34" charset="0"/>
                <a:ea typeface="ＭＳ Ｐゴシック" charset="-128"/>
              </a:defRPr>
            </a:lvl5pPr>
            <a:lvl6pPr marL="2514600" indent="-228600" eaLnBrk="0" fontAlgn="base" hangingPunct="0">
              <a:spcBef>
                <a:spcPct val="0"/>
              </a:spcBef>
              <a:spcAft>
                <a:spcPct val="0"/>
              </a:spcAft>
              <a:defRPr sz="1700">
                <a:solidFill>
                  <a:schemeClr val="tx1"/>
                </a:solidFill>
                <a:latin typeface="Arial Narrow" pitchFamily="34" charset="0"/>
                <a:ea typeface="ＭＳ Ｐゴシック" charset="-128"/>
              </a:defRPr>
            </a:lvl6pPr>
            <a:lvl7pPr marL="2971800" indent="-228600" eaLnBrk="0" fontAlgn="base" hangingPunct="0">
              <a:spcBef>
                <a:spcPct val="0"/>
              </a:spcBef>
              <a:spcAft>
                <a:spcPct val="0"/>
              </a:spcAft>
              <a:defRPr sz="1700">
                <a:solidFill>
                  <a:schemeClr val="tx1"/>
                </a:solidFill>
                <a:latin typeface="Arial Narrow" pitchFamily="34" charset="0"/>
                <a:ea typeface="ＭＳ Ｐゴシック" charset="-128"/>
              </a:defRPr>
            </a:lvl7pPr>
            <a:lvl8pPr marL="3429000" indent="-228600" eaLnBrk="0" fontAlgn="base" hangingPunct="0">
              <a:spcBef>
                <a:spcPct val="0"/>
              </a:spcBef>
              <a:spcAft>
                <a:spcPct val="0"/>
              </a:spcAft>
              <a:defRPr sz="1700">
                <a:solidFill>
                  <a:schemeClr val="tx1"/>
                </a:solidFill>
                <a:latin typeface="Arial Narrow" pitchFamily="34" charset="0"/>
                <a:ea typeface="ＭＳ Ｐゴシック" charset="-128"/>
              </a:defRPr>
            </a:lvl8pPr>
            <a:lvl9pPr marL="3886200" indent="-228600" eaLnBrk="0" fontAlgn="base" hangingPunct="0">
              <a:spcBef>
                <a:spcPct val="0"/>
              </a:spcBef>
              <a:spcAft>
                <a:spcPct val="0"/>
              </a:spcAft>
              <a:defRPr sz="1700">
                <a:solidFill>
                  <a:schemeClr val="tx1"/>
                </a:solidFill>
                <a:latin typeface="Arial Narrow" pitchFamily="34" charset="0"/>
                <a:ea typeface="ＭＳ Ｐゴシック" charset="-128"/>
              </a:defRPr>
            </a:lvl9pPr>
          </a:lstStyle>
          <a:p>
            <a:pPr algn="ctr" eaLnBrk="1" hangingPunct="1"/>
            <a:r>
              <a:rPr lang="sr-Latn-RS" sz="3600" b="1" smtClean="0"/>
              <a:t>19</a:t>
            </a:r>
            <a:r>
              <a:rPr lang="en-US" sz="3600" b="1" baseline="30000" smtClean="0"/>
              <a:t>th</a:t>
            </a:r>
            <a:r>
              <a:rPr lang="en-US" sz="3600" b="1" smtClean="0"/>
              <a:t> </a:t>
            </a:r>
            <a:r>
              <a:rPr lang="en-US" sz="3600" b="1" dirty="0" smtClean="0"/>
              <a:t>International </a:t>
            </a:r>
            <a:r>
              <a:rPr lang="en-US" sz="3600" b="1" dirty="0" err="1"/>
              <a:t>International</a:t>
            </a:r>
            <a:r>
              <a:rPr lang="en-US" sz="3600" b="1" dirty="0"/>
              <a:t> Conference on Tribology - </a:t>
            </a:r>
            <a:r>
              <a:rPr lang="en-US" sz="3600" b="1"/>
              <a:t>SERBIATRIB </a:t>
            </a:r>
            <a:r>
              <a:rPr lang="en-US" sz="3600" b="1" smtClean="0"/>
              <a:t>’</a:t>
            </a:r>
            <a:r>
              <a:rPr lang="sr-Latn-RS" sz="3600" b="1" smtClean="0"/>
              <a:t>25</a:t>
            </a:r>
            <a:endParaRPr lang="en-US" sz="3600" b="1" dirty="0" smtClean="0"/>
          </a:p>
          <a:p>
            <a:pPr algn="ctr" eaLnBrk="1" hangingPunct="1"/>
            <a:r>
              <a:rPr lang="en-US" sz="3200" b="1" dirty="0" err="1"/>
              <a:t>Kragujevac</a:t>
            </a:r>
            <a:r>
              <a:rPr lang="en-US" sz="3200" b="1" dirty="0"/>
              <a:t>, Serbia</a:t>
            </a:r>
            <a:r>
              <a:rPr lang="en-US" sz="3200" b="1"/>
              <a:t>, </a:t>
            </a:r>
            <a:r>
              <a:rPr lang="en-US" sz="3200" b="1" smtClean="0"/>
              <a:t>1</a:t>
            </a:r>
            <a:r>
              <a:rPr lang="sr-Latn-RS" sz="3200" b="1" smtClean="0"/>
              <a:t>4</a:t>
            </a:r>
            <a:r>
              <a:rPr lang="en-US" sz="3200" b="1" smtClean="0"/>
              <a:t> </a:t>
            </a:r>
            <a:r>
              <a:rPr lang="en-US" sz="3200" b="1"/>
              <a:t>– </a:t>
            </a:r>
            <a:r>
              <a:rPr lang="en-US" sz="3200" b="1" smtClean="0"/>
              <a:t>1</a:t>
            </a:r>
            <a:r>
              <a:rPr lang="sr-Latn-RS" sz="3200" b="1" smtClean="0"/>
              <a:t>6</a:t>
            </a:r>
            <a:r>
              <a:rPr lang="en-US" sz="3200" b="1" smtClean="0"/>
              <a:t> </a:t>
            </a:r>
            <a:r>
              <a:rPr lang="en-US" sz="3200" b="1"/>
              <a:t>May </a:t>
            </a:r>
            <a:r>
              <a:rPr lang="en-US" sz="3200" b="1" smtClean="0"/>
              <a:t>20</a:t>
            </a:r>
            <a:r>
              <a:rPr lang="sr-Latn-RS" sz="3200" b="1" smtClean="0"/>
              <a:t>25</a:t>
            </a:r>
            <a:endParaRPr lang="en-US" sz="3200" b="1" dirty="0"/>
          </a:p>
        </p:txBody>
      </p:sp>
      <p:sp>
        <p:nvSpPr>
          <p:cNvPr id="51" name="Text Box 523"/>
          <p:cNvSpPr txBox="1">
            <a:spLocks noChangeArrowheads="1"/>
          </p:cNvSpPr>
          <p:nvPr/>
        </p:nvSpPr>
        <p:spPr bwMode="auto">
          <a:xfrm>
            <a:off x="14312807" y="26040154"/>
            <a:ext cx="6584005" cy="8275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65008" tIns="265008" rIns="265008" bIns="265008">
            <a:spAutoFit/>
          </a:bodyPr>
          <a:lstStyle>
            <a:lvl1pPr defTabSz="3600450" eaLnBrk="0" hangingPunct="0">
              <a:defRPr sz="1700">
                <a:solidFill>
                  <a:schemeClr val="tx1"/>
                </a:solidFill>
                <a:latin typeface="Arial Narrow" pitchFamily="34" charset="0"/>
                <a:ea typeface="ＭＳ Ｐゴシック" charset="-128"/>
              </a:defRPr>
            </a:lvl1pPr>
            <a:lvl2pPr marL="742950" indent="-285750" defTabSz="3600450" eaLnBrk="0" hangingPunct="0">
              <a:defRPr sz="1700">
                <a:solidFill>
                  <a:schemeClr val="tx1"/>
                </a:solidFill>
                <a:latin typeface="Arial Narrow" pitchFamily="34" charset="0"/>
                <a:ea typeface="ＭＳ Ｐゴシック" charset="-128"/>
              </a:defRPr>
            </a:lvl2pPr>
            <a:lvl3pPr marL="1143000" indent="-228600" defTabSz="3600450" eaLnBrk="0" hangingPunct="0">
              <a:defRPr sz="1700">
                <a:solidFill>
                  <a:schemeClr val="tx1"/>
                </a:solidFill>
                <a:latin typeface="Arial Narrow" pitchFamily="34" charset="0"/>
                <a:ea typeface="ＭＳ Ｐゴシック" charset="-128"/>
              </a:defRPr>
            </a:lvl3pPr>
            <a:lvl4pPr marL="1600200" indent="-228600" defTabSz="3600450" eaLnBrk="0" hangingPunct="0">
              <a:defRPr sz="1700">
                <a:solidFill>
                  <a:schemeClr val="tx1"/>
                </a:solidFill>
                <a:latin typeface="Arial Narrow" pitchFamily="34" charset="0"/>
                <a:ea typeface="ＭＳ Ｐゴシック" charset="-128"/>
              </a:defRPr>
            </a:lvl4pPr>
            <a:lvl5pPr marL="2057400" indent="-228600" defTabSz="3600450" eaLnBrk="0" hangingPunct="0">
              <a:defRPr sz="1700">
                <a:solidFill>
                  <a:schemeClr val="tx1"/>
                </a:solidFill>
                <a:latin typeface="Arial Narrow" pitchFamily="34" charset="0"/>
                <a:ea typeface="ＭＳ Ｐゴシック" charset="-128"/>
              </a:defRPr>
            </a:lvl5pPr>
            <a:lvl6pPr marL="25146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6pPr>
            <a:lvl7pPr marL="29718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7pPr>
            <a:lvl8pPr marL="34290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8pPr>
            <a:lvl9pPr marL="38862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9pPr>
          </a:lstStyle>
          <a:p>
            <a:pPr eaLnBrk="1" hangingPunct="1"/>
            <a:r>
              <a:rPr lang="en-US" sz="1900" dirty="0" smtClean="0"/>
              <a:t>Details on your contact information may be provided.</a:t>
            </a:r>
            <a:endParaRPr lang="en-US" sz="1900" dirty="0"/>
          </a:p>
        </p:txBody>
      </p:sp>
      <p:pic>
        <p:nvPicPr>
          <p:cNvPr id="4184" name="Picture 8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4588637" y="19774261"/>
            <a:ext cx="6232607" cy="4351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4" name="Text Box 513"/>
          <p:cNvSpPr txBox="1">
            <a:spLocks noChangeArrowheads="1"/>
          </p:cNvSpPr>
          <p:nvPr/>
        </p:nvSpPr>
        <p:spPr bwMode="auto">
          <a:xfrm>
            <a:off x="14588638" y="16551583"/>
            <a:ext cx="2976928" cy="4758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4999" tIns="37500" rIns="74999" bIns="37500">
            <a:spAutoFit/>
          </a:bodyPr>
          <a:lstStyle>
            <a:lvl1pPr defTabSz="3600450" eaLnBrk="0" hangingPunct="0">
              <a:defRPr sz="1700">
                <a:solidFill>
                  <a:schemeClr val="tx1"/>
                </a:solidFill>
                <a:latin typeface="Arial Narrow" pitchFamily="34" charset="0"/>
                <a:ea typeface="ＭＳ Ｐゴシック" charset="-128"/>
              </a:defRPr>
            </a:lvl1pPr>
            <a:lvl2pPr marL="742950" indent="-285750" defTabSz="3600450" eaLnBrk="0" hangingPunct="0">
              <a:defRPr sz="1700">
                <a:solidFill>
                  <a:schemeClr val="tx1"/>
                </a:solidFill>
                <a:latin typeface="Arial Narrow" pitchFamily="34" charset="0"/>
                <a:ea typeface="ＭＳ Ｐゴシック" charset="-128"/>
              </a:defRPr>
            </a:lvl2pPr>
            <a:lvl3pPr marL="1143000" indent="-228600" defTabSz="3600450" eaLnBrk="0" hangingPunct="0">
              <a:defRPr sz="1700">
                <a:solidFill>
                  <a:schemeClr val="tx1"/>
                </a:solidFill>
                <a:latin typeface="Arial Narrow" pitchFamily="34" charset="0"/>
                <a:ea typeface="ＭＳ Ｐゴシック" charset="-128"/>
              </a:defRPr>
            </a:lvl3pPr>
            <a:lvl4pPr marL="1600200" indent="-228600" defTabSz="3600450" eaLnBrk="0" hangingPunct="0">
              <a:defRPr sz="1700">
                <a:solidFill>
                  <a:schemeClr val="tx1"/>
                </a:solidFill>
                <a:latin typeface="Arial Narrow" pitchFamily="34" charset="0"/>
                <a:ea typeface="ＭＳ Ｐゴシック" charset="-128"/>
              </a:defRPr>
            </a:lvl4pPr>
            <a:lvl5pPr marL="2057400" indent="-228600" defTabSz="3600450" eaLnBrk="0" hangingPunct="0">
              <a:defRPr sz="1700">
                <a:solidFill>
                  <a:schemeClr val="tx1"/>
                </a:solidFill>
                <a:latin typeface="Arial Narrow" pitchFamily="34" charset="0"/>
                <a:ea typeface="ＭＳ Ｐゴシック" charset="-128"/>
              </a:defRPr>
            </a:lvl5pPr>
            <a:lvl6pPr marL="25146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6pPr>
            <a:lvl7pPr marL="29718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7pPr>
            <a:lvl8pPr marL="34290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8pPr>
            <a:lvl9pPr marL="38862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9pPr>
          </a:lstStyle>
          <a:p>
            <a:pPr eaLnBrk="1" hangingPunct="1">
              <a:spcBef>
                <a:spcPct val="50000"/>
              </a:spcBef>
            </a:pPr>
            <a:r>
              <a:rPr lang="en-US" sz="1300" dirty="0" smtClean="0"/>
              <a:t>Figure 6 -  Insert images with editable conditions.</a:t>
            </a:r>
          </a:p>
        </p:txBody>
      </p:sp>
      <p:sp>
        <p:nvSpPr>
          <p:cNvPr id="55" name="Text Box 513"/>
          <p:cNvSpPr txBox="1">
            <a:spLocks noChangeArrowheads="1"/>
          </p:cNvSpPr>
          <p:nvPr/>
        </p:nvSpPr>
        <p:spPr bwMode="auto">
          <a:xfrm>
            <a:off x="14588638" y="24328364"/>
            <a:ext cx="2976928" cy="27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4999" tIns="37500" rIns="74999" bIns="37500">
            <a:spAutoFit/>
          </a:bodyPr>
          <a:lstStyle>
            <a:lvl1pPr defTabSz="3600450" eaLnBrk="0" hangingPunct="0">
              <a:defRPr sz="1700">
                <a:solidFill>
                  <a:schemeClr val="tx1"/>
                </a:solidFill>
                <a:latin typeface="Arial Narrow" pitchFamily="34" charset="0"/>
                <a:ea typeface="ＭＳ Ｐゴシック" charset="-128"/>
              </a:defRPr>
            </a:lvl1pPr>
            <a:lvl2pPr marL="742950" indent="-285750" defTabSz="3600450" eaLnBrk="0" hangingPunct="0">
              <a:defRPr sz="1700">
                <a:solidFill>
                  <a:schemeClr val="tx1"/>
                </a:solidFill>
                <a:latin typeface="Arial Narrow" pitchFamily="34" charset="0"/>
                <a:ea typeface="ＭＳ Ｐゴシック" charset="-128"/>
              </a:defRPr>
            </a:lvl2pPr>
            <a:lvl3pPr marL="1143000" indent="-228600" defTabSz="3600450" eaLnBrk="0" hangingPunct="0">
              <a:defRPr sz="1700">
                <a:solidFill>
                  <a:schemeClr val="tx1"/>
                </a:solidFill>
                <a:latin typeface="Arial Narrow" pitchFamily="34" charset="0"/>
                <a:ea typeface="ＭＳ Ｐゴシック" charset="-128"/>
              </a:defRPr>
            </a:lvl3pPr>
            <a:lvl4pPr marL="1600200" indent="-228600" defTabSz="3600450" eaLnBrk="0" hangingPunct="0">
              <a:defRPr sz="1700">
                <a:solidFill>
                  <a:schemeClr val="tx1"/>
                </a:solidFill>
                <a:latin typeface="Arial Narrow" pitchFamily="34" charset="0"/>
                <a:ea typeface="ＭＳ Ｐゴシック" charset="-128"/>
              </a:defRPr>
            </a:lvl4pPr>
            <a:lvl5pPr marL="2057400" indent="-228600" defTabSz="3600450" eaLnBrk="0" hangingPunct="0">
              <a:defRPr sz="1700">
                <a:solidFill>
                  <a:schemeClr val="tx1"/>
                </a:solidFill>
                <a:latin typeface="Arial Narrow" pitchFamily="34" charset="0"/>
                <a:ea typeface="ＭＳ Ｐゴシック" charset="-128"/>
              </a:defRPr>
            </a:lvl5pPr>
            <a:lvl6pPr marL="25146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6pPr>
            <a:lvl7pPr marL="29718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7pPr>
            <a:lvl8pPr marL="34290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8pPr>
            <a:lvl9pPr marL="38862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9pPr>
          </a:lstStyle>
          <a:p>
            <a:pPr eaLnBrk="1" hangingPunct="1">
              <a:spcBef>
                <a:spcPct val="50000"/>
              </a:spcBef>
            </a:pPr>
            <a:r>
              <a:rPr lang="en-US" sz="1300" dirty="0" smtClean="0"/>
              <a:t>Figure 7 -  Insert images.</a:t>
            </a:r>
          </a:p>
        </p:txBody>
      </p:sp>
      <p:sp>
        <p:nvSpPr>
          <p:cNvPr id="56" name="Text Box 513"/>
          <p:cNvSpPr txBox="1">
            <a:spLocks noChangeArrowheads="1"/>
          </p:cNvSpPr>
          <p:nvPr/>
        </p:nvSpPr>
        <p:spPr bwMode="auto">
          <a:xfrm>
            <a:off x="15660399" y="8486198"/>
            <a:ext cx="2976928" cy="27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4999" tIns="37500" rIns="74999" bIns="37500">
            <a:spAutoFit/>
          </a:bodyPr>
          <a:lstStyle>
            <a:lvl1pPr defTabSz="3600450" eaLnBrk="0" hangingPunct="0">
              <a:defRPr sz="1700">
                <a:solidFill>
                  <a:schemeClr val="tx1"/>
                </a:solidFill>
                <a:latin typeface="Arial Narrow" pitchFamily="34" charset="0"/>
                <a:ea typeface="ＭＳ Ｐゴシック" charset="-128"/>
              </a:defRPr>
            </a:lvl1pPr>
            <a:lvl2pPr marL="742950" indent="-285750" defTabSz="3600450" eaLnBrk="0" hangingPunct="0">
              <a:defRPr sz="1700">
                <a:solidFill>
                  <a:schemeClr val="tx1"/>
                </a:solidFill>
                <a:latin typeface="Arial Narrow" pitchFamily="34" charset="0"/>
                <a:ea typeface="ＭＳ Ｐゴシック" charset="-128"/>
              </a:defRPr>
            </a:lvl2pPr>
            <a:lvl3pPr marL="1143000" indent="-228600" defTabSz="3600450" eaLnBrk="0" hangingPunct="0">
              <a:defRPr sz="1700">
                <a:solidFill>
                  <a:schemeClr val="tx1"/>
                </a:solidFill>
                <a:latin typeface="Arial Narrow" pitchFamily="34" charset="0"/>
                <a:ea typeface="ＭＳ Ｐゴシック" charset="-128"/>
              </a:defRPr>
            </a:lvl3pPr>
            <a:lvl4pPr marL="1600200" indent="-228600" defTabSz="3600450" eaLnBrk="0" hangingPunct="0">
              <a:defRPr sz="1700">
                <a:solidFill>
                  <a:schemeClr val="tx1"/>
                </a:solidFill>
                <a:latin typeface="Arial Narrow" pitchFamily="34" charset="0"/>
                <a:ea typeface="ＭＳ Ｐゴシック" charset="-128"/>
              </a:defRPr>
            </a:lvl4pPr>
            <a:lvl5pPr marL="2057400" indent="-228600" defTabSz="3600450" eaLnBrk="0" hangingPunct="0">
              <a:defRPr sz="1700">
                <a:solidFill>
                  <a:schemeClr val="tx1"/>
                </a:solidFill>
                <a:latin typeface="Arial Narrow" pitchFamily="34" charset="0"/>
                <a:ea typeface="ＭＳ Ｐゴシック" charset="-128"/>
              </a:defRPr>
            </a:lvl5pPr>
            <a:lvl6pPr marL="25146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6pPr>
            <a:lvl7pPr marL="29718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7pPr>
            <a:lvl8pPr marL="34290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8pPr>
            <a:lvl9pPr marL="38862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9pPr>
          </a:lstStyle>
          <a:p>
            <a:pPr eaLnBrk="1" hangingPunct="1">
              <a:spcBef>
                <a:spcPct val="50000"/>
              </a:spcBef>
            </a:pPr>
            <a:r>
              <a:rPr lang="en-US" sz="1300" dirty="0" smtClean="0"/>
              <a:t>Table 1 -  Simple column table.</a:t>
            </a:r>
          </a:p>
        </p:txBody>
      </p:sp>
      <p:sp>
        <p:nvSpPr>
          <p:cNvPr id="58" name="CaixaDeTexto 57"/>
          <p:cNvSpPr txBox="1">
            <a:spLocks noChangeArrowheads="1"/>
          </p:cNvSpPr>
          <p:nvPr/>
        </p:nvSpPr>
        <p:spPr bwMode="auto">
          <a:xfrm>
            <a:off x="503124" y="28560567"/>
            <a:ext cx="20406835" cy="1138743"/>
          </a:xfrm>
          <a:prstGeom prst="rect">
            <a:avLst/>
          </a:prstGeom>
          <a:solidFill>
            <a:srgbClr val="FFC000"/>
          </a:solidFill>
          <a:ln>
            <a:noFill/>
          </a:ln>
        </p:spPr>
        <p:txBody>
          <a:bodyPr wrap="square" lIns="91414" tIns="45705" rIns="91414" bIns="45705">
            <a:spAutoFit/>
          </a:bodyPr>
          <a:lstStyle>
            <a:lvl1pPr eaLnBrk="0" hangingPunct="0">
              <a:defRPr sz="1700">
                <a:solidFill>
                  <a:schemeClr val="tx1"/>
                </a:solidFill>
                <a:latin typeface="Arial Narrow" pitchFamily="34" charset="0"/>
                <a:ea typeface="ＭＳ Ｐゴシック" charset="-128"/>
              </a:defRPr>
            </a:lvl1pPr>
            <a:lvl2pPr marL="742950" indent="-285750" eaLnBrk="0" hangingPunct="0">
              <a:defRPr sz="1700">
                <a:solidFill>
                  <a:schemeClr val="tx1"/>
                </a:solidFill>
                <a:latin typeface="Arial Narrow" pitchFamily="34" charset="0"/>
                <a:ea typeface="ＭＳ Ｐゴシック" charset="-128"/>
              </a:defRPr>
            </a:lvl2pPr>
            <a:lvl3pPr marL="1143000" indent="-228600" eaLnBrk="0" hangingPunct="0">
              <a:defRPr sz="1700">
                <a:solidFill>
                  <a:schemeClr val="tx1"/>
                </a:solidFill>
                <a:latin typeface="Arial Narrow" pitchFamily="34" charset="0"/>
                <a:ea typeface="ＭＳ Ｐゴシック" charset="-128"/>
              </a:defRPr>
            </a:lvl3pPr>
            <a:lvl4pPr marL="1600200" indent="-228600" eaLnBrk="0" hangingPunct="0">
              <a:defRPr sz="1700">
                <a:solidFill>
                  <a:schemeClr val="tx1"/>
                </a:solidFill>
                <a:latin typeface="Arial Narrow" pitchFamily="34" charset="0"/>
                <a:ea typeface="ＭＳ Ｐゴシック" charset="-128"/>
              </a:defRPr>
            </a:lvl4pPr>
            <a:lvl5pPr marL="2057400" indent="-228600" eaLnBrk="0" hangingPunct="0">
              <a:defRPr sz="1700">
                <a:solidFill>
                  <a:schemeClr val="tx1"/>
                </a:solidFill>
                <a:latin typeface="Arial Narrow" pitchFamily="34" charset="0"/>
                <a:ea typeface="ＭＳ Ｐゴシック" charset="-128"/>
              </a:defRPr>
            </a:lvl5pPr>
            <a:lvl6pPr marL="2514600" indent="-228600" eaLnBrk="0" fontAlgn="base" hangingPunct="0">
              <a:spcBef>
                <a:spcPct val="0"/>
              </a:spcBef>
              <a:spcAft>
                <a:spcPct val="0"/>
              </a:spcAft>
              <a:defRPr sz="1700">
                <a:solidFill>
                  <a:schemeClr val="tx1"/>
                </a:solidFill>
                <a:latin typeface="Arial Narrow" pitchFamily="34" charset="0"/>
                <a:ea typeface="ＭＳ Ｐゴシック" charset="-128"/>
              </a:defRPr>
            </a:lvl6pPr>
            <a:lvl7pPr marL="2971800" indent="-228600" eaLnBrk="0" fontAlgn="base" hangingPunct="0">
              <a:spcBef>
                <a:spcPct val="0"/>
              </a:spcBef>
              <a:spcAft>
                <a:spcPct val="0"/>
              </a:spcAft>
              <a:defRPr sz="1700">
                <a:solidFill>
                  <a:schemeClr val="tx1"/>
                </a:solidFill>
                <a:latin typeface="Arial Narrow" pitchFamily="34" charset="0"/>
                <a:ea typeface="ＭＳ Ｐゴシック" charset="-128"/>
              </a:defRPr>
            </a:lvl7pPr>
            <a:lvl8pPr marL="3429000" indent="-228600" eaLnBrk="0" fontAlgn="base" hangingPunct="0">
              <a:spcBef>
                <a:spcPct val="0"/>
              </a:spcBef>
              <a:spcAft>
                <a:spcPct val="0"/>
              </a:spcAft>
              <a:defRPr sz="1700">
                <a:solidFill>
                  <a:schemeClr val="tx1"/>
                </a:solidFill>
                <a:latin typeface="Arial Narrow" pitchFamily="34" charset="0"/>
                <a:ea typeface="ＭＳ Ｐゴシック" charset="-128"/>
              </a:defRPr>
            </a:lvl8pPr>
            <a:lvl9pPr marL="3886200" indent="-228600" eaLnBrk="0" fontAlgn="base" hangingPunct="0">
              <a:spcBef>
                <a:spcPct val="0"/>
              </a:spcBef>
              <a:spcAft>
                <a:spcPct val="0"/>
              </a:spcAft>
              <a:defRPr sz="1700">
                <a:solidFill>
                  <a:schemeClr val="tx1"/>
                </a:solidFill>
                <a:latin typeface="Arial Narrow" pitchFamily="34" charset="0"/>
                <a:ea typeface="ＭＳ Ｐゴシック" charset="-128"/>
              </a:defRPr>
            </a:lvl9pPr>
          </a:lstStyle>
          <a:p>
            <a:pPr algn="ctr" eaLnBrk="1" hangingPunct="1"/>
            <a:r>
              <a:rPr lang="sr-Latn-RS" sz="3600" b="1" smtClean="0"/>
              <a:t>19</a:t>
            </a:r>
            <a:r>
              <a:rPr lang="en-US" sz="3600" b="1" baseline="30000" smtClean="0"/>
              <a:t>th</a:t>
            </a:r>
            <a:r>
              <a:rPr lang="en-US" sz="3600" b="1" smtClean="0"/>
              <a:t> </a:t>
            </a:r>
            <a:r>
              <a:rPr lang="en-US" sz="3600" b="1" dirty="0"/>
              <a:t>International </a:t>
            </a:r>
            <a:r>
              <a:rPr lang="en-US" sz="3600" b="1" dirty="0" err="1"/>
              <a:t>International</a:t>
            </a:r>
            <a:r>
              <a:rPr lang="en-US" sz="3600" b="1" dirty="0"/>
              <a:t> Conference on Tribology - </a:t>
            </a:r>
            <a:r>
              <a:rPr lang="en-US" sz="3600" b="1"/>
              <a:t>SERBIATRIB </a:t>
            </a:r>
            <a:r>
              <a:rPr lang="en-US" sz="3600" b="1" smtClean="0"/>
              <a:t>’</a:t>
            </a:r>
            <a:r>
              <a:rPr lang="sr-Latn-RS" sz="3600" b="1" smtClean="0"/>
              <a:t>25</a:t>
            </a:r>
            <a:endParaRPr lang="en-US" sz="3600" b="1" dirty="0"/>
          </a:p>
          <a:p>
            <a:pPr algn="ctr" eaLnBrk="1" hangingPunct="1"/>
            <a:r>
              <a:rPr lang="en-US" sz="3200" b="1" dirty="0" err="1"/>
              <a:t>Kragujevac</a:t>
            </a:r>
            <a:r>
              <a:rPr lang="en-US" sz="3200" b="1" dirty="0"/>
              <a:t>, Serbia</a:t>
            </a:r>
            <a:r>
              <a:rPr lang="en-US" sz="3200" b="1"/>
              <a:t>, </a:t>
            </a:r>
            <a:r>
              <a:rPr lang="en-US" sz="3200" b="1" smtClean="0"/>
              <a:t>1</a:t>
            </a:r>
            <a:r>
              <a:rPr lang="sr-Latn-RS" sz="3200" b="1"/>
              <a:t>4</a:t>
            </a:r>
            <a:r>
              <a:rPr lang="en-US" sz="3200" b="1" smtClean="0"/>
              <a:t> </a:t>
            </a:r>
            <a:r>
              <a:rPr lang="en-US" sz="3200" b="1"/>
              <a:t>– </a:t>
            </a:r>
            <a:r>
              <a:rPr lang="en-US" sz="3200" b="1" smtClean="0"/>
              <a:t>1</a:t>
            </a:r>
            <a:r>
              <a:rPr lang="sr-Latn-RS" sz="3200" b="1"/>
              <a:t>6</a:t>
            </a:r>
            <a:r>
              <a:rPr lang="en-US" sz="3200" b="1" smtClean="0"/>
              <a:t> </a:t>
            </a:r>
            <a:r>
              <a:rPr lang="en-US" sz="3200" b="1"/>
              <a:t>May </a:t>
            </a:r>
            <a:r>
              <a:rPr lang="en-US" sz="3200" b="1" smtClean="0"/>
              <a:t>20</a:t>
            </a:r>
            <a:r>
              <a:rPr lang="sr-Latn-RS" sz="3200" b="1" smtClean="0"/>
              <a:t>25</a:t>
            </a:r>
            <a:endParaRPr lang="en-US" sz="3200" b="1" dirty="0"/>
          </a:p>
        </p:txBody>
      </p:sp>
      <p:pic>
        <p:nvPicPr>
          <p:cNvPr id="1026" name="Picture 2" descr="JDT u SDT-3"/>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959565" y="1018174"/>
            <a:ext cx="1440000" cy="144000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Untitled-1"/>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9107683" y="1018174"/>
            <a:ext cx="1090030" cy="144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6" name="CaixaDeTexto 2"/>
          <p:cNvSpPr txBox="1">
            <a:spLocks noChangeArrowheads="1"/>
          </p:cNvSpPr>
          <p:nvPr/>
        </p:nvSpPr>
        <p:spPr bwMode="auto">
          <a:xfrm>
            <a:off x="585217" y="2411139"/>
            <a:ext cx="2188696" cy="677078"/>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lIns="91414" tIns="45705" rIns="91414" bIns="45705">
            <a:spAutoFit/>
          </a:bodyPr>
          <a:lstStyle>
            <a:lvl1pPr eaLnBrk="0" hangingPunct="0">
              <a:defRPr sz="1700">
                <a:solidFill>
                  <a:schemeClr val="tx1"/>
                </a:solidFill>
                <a:latin typeface="Arial Narrow" pitchFamily="34" charset="0"/>
                <a:ea typeface="ＭＳ Ｐゴシック" charset="-128"/>
              </a:defRPr>
            </a:lvl1pPr>
            <a:lvl2pPr marL="742950" indent="-285750" eaLnBrk="0" hangingPunct="0">
              <a:defRPr sz="1700">
                <a:solidFill>
                  <a:schemeClr val="tx1"/>
                </a:solidFill>
                <a:latin typeface="Arial Narrow" pitchFamily="34" charset="0"/>
                <a:ea typeface="ＭＳ Ｐゴシック" charset="-128"/>
              </a:defRPr>
            </a:lvl2pPr>
            <a:lvl3pPr marL="1143000" indent="-228600" eaLnBrk="0" hangingPunct="0">
              <a:defRPr sz="1700">
                <a:solidFill>
                  <a:schemeClr val="tx1"/>
                </a:solidFill>
                <a:latin typeface="Arial Narrow" pitchFamily="34" charset="0"/>
                <a:ea typeface="ＭＳ Ｐゴシック" charset="-128"/>
              </a:defRPr>
            </a:lvl3pPr>
            <a:lvl4pPr marL="1600200" indent="-228600" eaLnBrk="0" hangingPunct="0">
              <a:defRPr sz="1700">
                <a:solidFill>
                  <a:schemeClr val="tx1"/>
                </a:solidFill>
                <a:latin typeface="Arial Narrow" pitchFamily="34" charset="0"/>
                <a:ea typeface="ＭＳ Ｐゴシック" charset="-128"/>
              </a:defRPr>
            </a:lvl4pPr>
            <a:lvl5pPr marL="2057400" indent="-228600" eaLnBrk="0" hangingPunct="0">
              <a:defRPr sz="1700">
                <a:solidFill>
                  <a:schemeClr val="tx1"/>
                </a:solidFill>
                <a:latin typeface="Arial Narrow" pitchFamily="34" charset="0"/>
                <a:ea typeface="ＭＳ Ｐゴシック" charset="-128"/>
              </a:defRPr>
            </a:lvl5pPr>
            <a:lvl6pPr marL="2514600" indent="-228600" eaLnBrk="0" fontAlgn="base" hangingPunct="0">
              <a:spcBef>
                <a:spcPct val="0"/>
              </a:spcBef>
              <a:spcAft>
                <a:spcPct val="0"/>
              </a:spcAft>
              <a:defRPr sz="1700">
                <a:solidFill>
                  <a:schemeClr val="tx1"/>
                </a:solidFill>
                <a:latin typeface="Arial Narrow" pitchFamily="34" charset="0"/>
                <a:ea typeface="ＭＳ Ｐゴシック" charset="-128"/>
              </a:defRPr>
            </a:lvl6pPr>
            <a:lvl7pPr marL="2971800" indent="-228600" eaLnBrk="0" fontAlgn="base" hangingPunct="0">
              <a:spcBef>
                <a:spcPct val="0"/>
              </a:spcBef>
              <a:spcAft>
                <a:spcPct val="0"/>
              </a:spcAft>
              <a:defRPr sz="1700">
                <a:solidFill>
                  <a:schemeClr val="tx1"/>
                </a:solidFill>
                <a:latin typeface="Arial Narrow" pitchFamily="34" charset="0"/>
                <a:ea typeface="ＭＳ Ｐゴシック" charset="-128"/>
              </a:defRPr>
            </a:lvl7pPr>
            <a:lvl8pPr marL="3429000" indent="-228600" eaLnBrk="0" fontAlgn="base" hangingPunct="0">
              <a:spcBef>
                <a:spcPct val="0"/>
              </a:spcBef>
              <a:spcAft>
                <a:spcPct val="0"/>
              </a:spcAft>
              <a:defRPr sz="1700">
                <a:solidFill>
                  <a:schemeClr val="tx1"/>
                </a:solidFill>
                <a:latin typeface="Arial Narrow" pitchFamily="34" charset="0"/>
                <a:ea typeface="ＭＳ Ｐゴシック" charset="-128"/>
              </a:defRPr>
            </a:lvl8pPr>
            <a:lvl9pPr marL="3886200" indent="-228600" eaLnBrk="0" fontAlgn="base" hangingPunct="0">
              <a:spcBef>
                <a:spcPct val="0"/>
              </a:spcBef>
              <a:spcAft>
                <a:spcPct val="0"/>
              </a:spcAft>
              <a:defRPr sz="1700">
                <a:solidFill>
                  <a:schemeClr val="tx1"/>
                </a:solidFill>
                <a:latin typeface="Arial Narrow" pitchFamily="34" charset="0"/>
                <a:ea typeface="ＭＳ Ｐゴシック" charset="-128"/>
              </a:defRPr>
            </a:lvl9pPr>
          </a:lstStyle>
          <a:p>
            <a:pPr algn="ctr" eaLnBrk="1" hangingPunct="1"/>
            <a:r>
              <a:rPr lang="en-GB" sz="1900" b="1" dirty="0"/>
              <a:t>Serbian Tribology</a:t>
            </a:r>
          </a:p>
          <a:p>
            <a:pPr algn="ctr" eaLnBrk="1" hangingPunct="1"/>
            <a:r>
              <a:rPr lang="en-GB" sz="1900" b="1" dirty="0"/>
              <a:t>Society</a:t>
            </a:r>
          </a:p>
        </p:txBody>
      </p:sp>
      <p:sp>
        <p:nvSpPr>
          <p:cNvPr id="47" name="CaixaDeTexto 2"/>
          <p:cNvSpPr txBox="1">
            <a:spLocks noChangeArrowheads="1"/>
          </p:cNvSpPr>
          <p:nvPr/>
        </p:nvSpPr>
        <p:spPr bwMode="auto">
          <a:xfrm>
            <a:off x="18305521" y="2411157"/>
            <a:ext cx="2694353" cy="677078"/>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lIns="91414" tIns="45705" rIns="91414" bIns="45705">
            <a:spAutoFit/>
          </a:bodyPr>
          <a:lstStyle>
            <a:lvl1pPr eaLnBrk="0" hangingPunct="0">
              <a:defRPr sz="1700">
                <a:solidFill>
                  <a:schemeClr val="tx1"/>
                </a:solidFill>
                <a:latin typeface="Arial Narrow" pitchFamily="34" charset="0"/>
                <a:ea typeface="ＭＳ Ｐゴシック" charset="-128"/>
              </a:defRPr>
            </a:lvl1pPr>
            <a:lvl2pPr marL="742950" indent="-285750" eaLnBrk="0" hangingPunct="0">
              <a:defRPr sz="1700">
                <a:solidFill>
                  <a:schemeClr val="tx1"/>
                </a:solidFill>
                <a:latin typeface="Arial Narrow" pitchFamily="34" charset="0"/>
                <a:ea typeface="ＭＳ Ｐゴシック" charset="-128"/>
              </a:defRPr>
            </a:lvl2pPr>
            <a:lvl3pPr marL="1143000" indent="-228600" eaLnBrk="0" hangingPunct="0">
              <a:defRPr sz="1700">
                <a:solidFill>
                  <a:schemeClr val="tx1"/>
                </a:solidFill>
                <a:latin typeface="Arial Narrow" pitchFamily="34" charset="0"/>
                <a:ea typeface="ＭＳ Ｐゴシック" charset="-128"/>
              </a:defRPr>
            </a:lvl3pPr>
            <a:lvl4pPr marL="1600200" indent="-228600" eaLnBrk="0" hangingPunct="0">
              <a:defRPr sz="1700">
                <a:solidFill>
                  <a:schemeClr val="tx1"/>
                </a:solidFill>
                <a:latin typeface="Arial Narrow" pitchFamily="34" charset="0"/>
                <a:ea typeface="ＭＳ Ｐゴシック" charset="-128"/>
              </a:defRPr>
            </a:lvl4pPr>
            <a:lvl5pPr marL="2057400" indent="-228600" eaLnBrk="0" hangingPunct="0">
              <a:defRPr sz="1700">
                <a:solidFill>
                  <a:schemeClr val="tx1"/>
                </a:solidFill>
                <a:latin typeface="Arial Narrow" pitchFamily="34" charset="0"/>
                <a:ea typeface="ＭＳ Ｐゴシック" charset="-128"/>
              </a:defRPr>
            </a:lvl5pPr>
            <a:lvl6pPr marL="2514600" indent="-228600" eaLnBrk="0" fontAlgn="base" hangingPunct="0">
              <a:spcBef>
                <a:spcPct val="0"/>
              </a:spcBef>
              <a:spcAft>
                <a:spcPct val="0"/>
              </a:spcAft>
              <a:defRPr sz="1700">
                <a:solidFill>
                  <a:schemeClr val="tx1"/>
                </a:solidFill>
                <a:latin typeface="Arial Narrow" pitchFamily="34" charset="0"/>
                <a:ea typeface="ＭＳ Ｐゴシック" charset="-128"/>
              </a:defRPr>
            </a:lvl6pPr>
            <a:lvl7pPr marL="2971800" indent="-228600" eaLnBrk="0" fontAlgn="base" hangingPunct="0">
              <a:spcBef>
                <a:spcPct val="0"/>
              </a:spcBef>
              <a:spcAft>
                <a:spcPct val="0"/>
              </a:spcAft>
              <a:defRPr sz="1700">
                <a:solidFill>
                  <a:schemeClr val="tx1"/>
                </a:solidFill>
                <a:latin typeface="Arial Narrow" pitchFamily="34" charset="0"/>
                <a:ea typeface="ＭＳ Ｐゴシック" charset="-128"/>
              </a:defRPr>
            </a:lvl7pPr>
            <a:lvl8pPr marL="3429000" indent="-228600" eaLnBrk="0" fontAlgn="base" hangingPunct="0">
              <a:spcBef>
                <a:spcPct val="0"/>
              </a:spcBef>
              <a:spcAft>
                <a:spcPct val="0"/>
              </a:spcAft>
              <a:defRPr sz="1700">
                <a:solidFill>
                  <a:schemeClr val="tx1"/>
                </a:solidFill>
                <a:latin typeface="Arial Narrow" pitchFamily="34" charset="0"/>
                <a:ea typeface="ＭＳ Ｐゴシック" charset="-128"/>
              </a:defRPr>
            </a:lvl8pPr>
            <a:lvl9pPr marL="3886200" indent="-228600" eaLnBrk="0" fontAlgn="base" hangingPunct="0">
              <a:spcBef>
                <a:spcPct val="0"/>
              </a:spcBef>
              <a:spcAft>
                <a:spcPct val="0"/>
              </a:spcAft>
              <a:defRPr sz="1700">
                <a:solidFill>
                  <a:schemeClr val="tx1"/>
                </a:solidFill>
                <a:latin typeface="Arial Narrow" pitchFamily="34" charset="0"/>
                <a:ea typeface="ＭＳ Ｐゴシック" charset="-128"/>
              </a:defRPr>
            </a:lvl9pPr>
          </a:lstStyle>
          <a:p>
            <a:pPr algn="ctr" eaLnBrk="1" hangingPunct="1"/>
            <a:r>
              <a:rPr lang="en-US" sz="1900" b="1" dirty="0"/>
              <a:t>Faculty of Engineering </a:t>
            </a:r>
          </a:p>
          <a:p>
            <a:pPr algn="ctr" eaLnBrk="1" hangingPunct="1"/>
            <a:r>
              <a:rPr lang="en-US" sz="1900" b="1" dirty="0"/>
              <a:t>University of </a:t>
            </a:r>
            <a:r>
              <a:rPr lang="en-US" sz="1900" b="1" dirty="0" err="1"/>
              <a:t>Kragujevac</a:t>
            </a:r>
            <a:endParaRPr lang="en-US" sz="1900"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Default">
      <a:dk1>
        <a:srgbClr val="1BADCF"/>
      </a:dk1>
      <a:lt1>
        <a:srgbClr val="FFFFFF"/>
      </a:lt1>
      <a:dk2>
        <a:srgbClr val="000000"/>
      </a:dk2>
      <a:lt2>
        <a:srgbClr val="F4F1E9"/>
      </a:lt2>
      <a:accent1>
        <a:srgbClr val="D7D7D7"/>
      </a:accent1>
      <a:accent2>
        <a:srgbClr val="003466"/>
      </a:accent2>
      <a:accent3>
        <a:srgbClr val="D2D9E1"/>
      </a:accent3>
      <a:accent4>
        <a:srgbClr val="000000"/>
      </a:accent4>
      <a:accent5>
        <a:srgbClr val="CEF0F8"/>
      </a:accent5>
      <a:accent6>
        <a:srgbClr val="002E5C"/>
      </a:accent6>
      <a:hlink>
        <a:srgbClr val="6CD3EB"/>
      </a:hlink>
      <a:folHlink>
        <a:srgbClr val="FFC000"/>
      </a:folHlink>
    </a:clrScheme>
    <a:fontScheme name="1_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360045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Narrow"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360045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Narrow" charset="0"/>
          </a:defRPr>
        </a:defPPr>
      </a:lstStyle>
    </a:lnDef>
  </a:objectDefaults>
  <a:extraClrSchemeLst>
    <a:extraClrScheme>
      <a:clrScheme name="1_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clrMap bg1="lt1" tx1="dk1" bg2="lt2" tx2="dk2" accent1="accent1" accent2="accent2" accent3="accent3" accent4="accent4" accent5="accent5" accent6="accent6" hlink="hlink" folHlink="folHlink"/>
    </a:extraClrScheme>
    <a:extraClrScheme>
      <a:clrScheme name="1_Custom Design 2">
        <a:dk1>
          <a:srgbClr val="603000"/>
        </a:dk1>
        <a:lt1>
          <a:srgbClr val="CF9860"/>
        </a:lt1>
        <a:dk2>
          <a:srgbClr val="000000"/>
        </a:dk2>
        <a:lt2>
          <a:srgbClr val="808080"/>
        </a:lt2>
        <a:accent1>
          <a:srgbClr val="FFFFCF"/>
        </a:accent1>
        <a:accent2>
          <a:srgbClr val="603000"/>
        </a:accent2>
        <a:accent3>
          <a:srgbClr val="E4CAB6"/>
        </a:accent3>
        <a:accent4>
          <a:srgbClr val="512700"/>
        </a:accent4>
        <a:accent5>
          <a:srgbClr val="FFFFE4"/>
        </a:accent5>
        <a:accent6>
          <a:srgbClr val="56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1_Custom Design 3">
        <a:dk1>
          <a:srgbClr val="505750"/>
        </a:dk1>
        <a:lt1>
          <a:srgbClr val="FFFFFF"/>
        </a:lt1>
        <a:dk2>
          <a:srgbClr val="000000"/>
        </a:dk2>
        <a:lt2>
          <a:srgbClr val="808080"/>
        </a:lt2>
        <a:accent1>
          <a:srgbClr val="DFDFDF"/>
        </a:accent1>
        <a:accent2>
          <a:srgbClr val="9F3000"/>
        </a:accent2>
        <a:accent3>
          <a:srgbClr val="FFFFFF"/>
        </a:accent3>
        <a:accent4>
          <a:srgbClr val="434943"/>
        </a:accent4>
        <a:accent5>
          <a:srgbClr val="ECECEC"/>
        </a:accent5>
        <a:accent6>
          <a:srgbClr val="90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1_Custom Design 4">
        <a:dk1>
          <a:srgbClr val="3A0000"/>
        </a:dk1>
        <a:lt1>
          <a:srgbClr val="FFFFFF"/>
        </a:lt1>
        <a:dk2>
          <a:srgbClr val="000000"/>
        </a:dk2>
        <a:lt2>
          <a:srgbClr val="808080"/>
        </a:lt2>
        <a:accent1>
          <a:srgbClr val="FFFFCF"/>
        </a:accent1>
        <a:accent2>
          <a:srgbClr val="9F0000"/>
        </a:accent2>
        <a:accent3>
          <a:srgbClr val="FFFFFF"/>
        </a:accent3>
        <a:accent4>
          <a:srgbClr val="300000"/>
        </a:accent4>
        <a:accent5>
          <a:srgbClr val="FFFFE4"/>
        </a:accent5>
        <a:accent6>
          <a:srgbClr val="90000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5">
        <a:dk1>
          <a:srgbClr val="002336"/>
        </a:dk1>
        <a:lt1>
          <a:srgbClr val="E8F0F8"/>
        </a:lt1>
        <a:dk2>
          <a:srgbClr val="000000"/>
        </a:dk2>
        <a:lt2>
          <a:srgbClr val="808080"/>
        </a:lt2>
        <a:accent1>
          <a:srgbClr val="FFFFEF"/>
        </a:accent1>
        <a:accent2>
          <a:srgbClr val="00679F"/>
        </a:accent2>
        <a:accent3>
          <a:srgbClr val="F2F6FB"/>
        </a:accent3>
        <a:accent4>
          <a:srgbClr val="001C2D"/>
        </a:accent4>
        <a:accent5>
          <a:srgbClr val="FFFFF6"/>
        </a:accent5>
        <a:accent6>
          <a:srgbClr val="005D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6">
        <a:dk1>
          <a:srgbClr val="002336"/>
        </a:dk1>
        <a:lt1>
          <a:srgbClr val="CFCFFF"/>
        </a:lt1>
        <a:dk2>
          <a:srgbClr val="000000"/>
        </a:dk2>
        <a:lt2>
          <a:srgbClr val="808080"/>
        </a:lt2>
        <a:accent1>
          <a:srgbClr val="FFFFFF"/>
        </a:accent1>
        <a:accent2>
          <a:srgbClr val="003060"/>
        </a:accent2>
        <a:accent3>
          <a:srgbClr val="E4E4FF"/>
        </a:accent3>
        <a:accent4>
          <a:srgbClr val="001C2D"/>
        </a:accent4>
        <a:accent5>
          <a:srgbClr val="FFFFFF"/>
        </a:accent5>
        <a:accent6>
          <a:srgbClr val="002A56"/>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7">
        <a:dk1>
          <a:srgbClr val="000000"/>
        </a:dk1>
        <a:lt1>
          <a:srgbClr val="FFFFFF"/>
        </a:lt1>
        <a:dk2>
          <a:srgbClr val="000000"/>
        </a:dk2>
        <a:lt2>
          <a:srgbClr val="808080"/>
        </a:lt2>
        <a:accent1>
          <a:srgbClr val="EAEAEA"/>
        </a:accent1>
        <a:accent2>
          <a:srgbClr val="4B4B4B"/>
        </a:accent2>
        <a:accent3>
          <a:srgbClr val="FFFFFF"/>
        </a:accent3>
        <a:accent4>
          <a:srgbClr val="000000"/>
        </a:accent4>
        <a:accent5>
          <a:srgbClr val="F3F3F3"/>
        </a:accent5>
        <a:accent6>
          <a:srgbClr val="434343"/>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8">
        <a:dk1>
          <a:srgbClr val="000000"/>
        </a:dk1>
        <a:lt1>
          <a:srgbClr val="E3DABB"/>
        </a:lt1>
        <a:dk2>
          <a:srgbClr val="000000"/>
        </a:dk2>
        <a:lt2>
          <a:srgbClr val="808080"/>
        </a:lt2>
        <a:accent1>
          <a:srgbClr val="EAEAEA"/>
        </a:accent1>
        <a:accent2>
          <a:srgbClr val="065290"/>
        </a:accent2>
        <a:accent3>
          <a:srgbClr val="EFEADA"/>
        </a:accent3>
        <a:accent4>
          <a:srgbClr val="000000"/>
        </a:accent4>
        <a:accent5>
          <a:srgbClr val="F3F3F3"/>
        </a:accent5>
        <a:accent6>
          <a:srgbClr val="054982"/>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9">
        <a:dk1>
          <a:srgbClr val="00009F"/>
        </a:dk1>
        <a:lt1>
          <a:srgbClr val="FFCFFF"/>
        </a:lt1>
        <a:dk2>
          <a:srgbClr val="000000"/>
        </a:dk2>
        <a:lt2>
          <a:srgbClr val="808080"/>
        </a:lt2>
        <a:accent1>
          <a:srgbClr val="FFFFFF"/>
        </a:accent1>
        <a:accent2>
          <a:srgbClr val="60009F"/>
        </a:accent2>
        <a:accent3>
          <a:srgbClr val="FFE4FF"/>
        </a:accent3>
        <a:accent4>
          <a:srgbClr val="000087"/>
        </a:accent4>
        <a:accent5>
          <a:srgbClr val="FFFFFF"/>
        </a:accent5>
        <a:accent6>
          <a:srgbClr val="5600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10">
        <a:dk1>
          <a:srgbClr val="003000"/>
        </a:dk1>
        <a:lt1>
          <a:srgbClr val="9FCF9F"/>
        </a:lt1>
        <a:dk2>
          <a:srgbClr val="000000"/>
        </a:dk2>
        <a:lt2>
          <a:srgbClr val="808080"/>
        </a:lt2>
        <a:accent1>
          <a:srgbClr val="FFFFFF"/>
        </a:accent1>
        <a:accent2>
          <a:srgbClr val="006730"/>
        </a:accent2>
        <a:accent3>
          <a:srgbClr val="CDE4CD"/>
        </a:accent3>
        <a:accent4>
          <a:srgbClr val="002700"/>
        </a:accent4>
        <a:accent5>
          <a:srgbClr val="FFFFFF"/>
        </a:accent5>
        <a:accent6>
          <a:srgbClr val="005D2A"/>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11">
        <a:dk1>
          <a:srgbClr val="000000"/>
        </a:dk1>
        <a:lt1>
          <a:srgbClr val="FFFFD5"/>
        </a:lt1>
        <a:dk2>
          <a:srgbClr val="000000"/>
        </a:dk2>
        <a:lt2>
          <a:srgbClr val="808080"/>
        </a:lt2>
        <a:accent1>
          <a:srgbClr val="D7DFCF"/>
        </a:accent1>
        <a:accent2>
          <a:srgbClr val="661600"/>
        </a:accent2>
        <a:accent3>
          <a:srgbClr val="FFFFE7"/>
        </a:accent3>
        <a:accent4>
          <a:srgbClr val="000000"/>
        </a:accent4>
        <a:accent5>
          <a:srgbClr val="E8ECE4"/>
        </a:accent5>
        <a:accent6>
          <a:srgbClr val="5C1300"/>
        </a:accent6>
        <a:hlink>
          <a:srgbClr val="008000"/>
        </a:hlink>
        <a:folHlink>
          <a:srgbClr val="8000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Custom Design">
  <a:themeElements>
    <a:clrScheme name="Default">
      <a:dk1>
        <a:srgbClr val="1BADCF"/>
      </a:dk1>
      <a:lt1>
        <a:srgbClr val="FFFFFF"/>
      </a:lt1>
      <a:dk2>
        <a:srgbClr val="000000"/>
      </a:dk2>
      <a:lt2>
        <a:srgbClr val="F4F1E9"/>
      </a:lt2>
      <a:accent1>
        <a:srgbClr val="D7D7D7"/>
      </a:accent1>
      <a:accent2>
        <a:srgbClr val="003466"/>
      </a:accent2>
      <a:accent3>
        <a:srgbClr val="D2D9E1"/>
      </a:accent3>
      <a:accent4>
        <a:srgbClr val="000000"/>
      </a:accent4>
      <a:accent5>
        <a:srgbClr val="CEF0F8"/>
      </a:accent5>
      <a:accent6>
        <a:srgbClr val="002E5C"/>
      </a:accent6>
      <a:hlink>
        <a:srgbClr val="6CD3EB"/>
      </a:hlink>
      <a:folHlink>
        <a:srgbClr val="FFC000"/>
      </a:folHlink>
    </a:clrScheme>
    <a:fontScheme name="2_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360045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Narrow"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360045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Narrow" charset="0"/>
          </a:defRPr>
        </a:defPPr>
      </a:lstStyle>
    </a:lnDef>
  </a:objectDefaults>
  <a:extraClrSchemeLst>
    <a:extraClrScheme>
      <a:clrScheme name="2_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clrMap bg1="lt1" tx1="dk1" bg2="lt2" tx2="dk2" accent1="accent1" accent2="accent2" accent3="accent3" accent4="accent4" accent5="accent5" accent6="accent6" hlink="hlink" folHlink="folHlink"/>
    </a:extraClrScheme>
    <a:extraClrScheme>
      <a:clrScheme name="2_Custom Design 2">
        <a:dk1>
          <a:srgbClr val="603000"/>
        </a:dk1>
        <a:lt1>
          <a:srgbClr val="CF9860"/>
        </a:lt1>
        <a:dk2>
          <a:srgbClr val="000000"/>
        </a:dk2>
        <a:lt2>
          <a:srgbClr val="808080"/>
        </a:lt2>
        <a:accent1>
          <a:srgbClr val="FFFFCF"/>
        </a:accent1>
        <a:accent2>
          <a:srgbClr val="603000"/>
        </a:accent2>
        <a:accent3>
          <a:srgbClr val="E4CAB6"/>
        </a:accent3>
        <a:accent4>
          <a:srgbClr val="512700"/>
        </a:accent4>
        <a:accent5>
          <a:srgbClr val="FFFFE4"/>
        </a:accent5>
        <a:accent6>
          <a:srgbClr val="56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2_Custom Design 3">
        <a:dk1>
          <a:srgbClr val="505750"/>
        </a:dk1>
        <a:lt1>
          <a:srgbClr val="FFFFFF"/>
        </a:lt1>
        <a:dk2>
          <a:srgbClr val="000000"/>
        </a:dk2>
        <a:lt2>
          <a:srgbClr val="808080"/>
        </a:lt2>
        <a:accent1>
          <a:srgbClr val="DFDFDF"/>
        </a:accent1>
        <a:accent2>
          <a:srgbClr val="9F3000"/>
        </a:accent2>
        <a:accent3>
          <a:srgbClr val="FFFFFF"/>
        </a:accent3>
        <a:accent4>
          <a:srgbClr val="434943"/>
        </a:accent4>
        <a:accent5>
          <a:srgbClr val="ECECEC"/>
        </a:accent5>
        <a:accent6>
          <a:srgbClr val="90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2_Custom Design 4">
        <a:dk1>
          <a:srgbClr val="3A0000"/>
        </a:dk1>
        <a:lt1>
          <a:srgbClr val="FFFFFF"/>
        </a:lt1>
        <a:dk2>
          <a:srgbClr val="000000"/>
        </a:dk2>
        <a:lt2>
          <a:srgbClr val="808080"/>
        </a:lt2>
        <a:accent1>
          <a:srgbClr val="FFFFCF"/>
        </a:accent1>
        <a:accent2>
          <a:srgbClr val="9F0000"/>
        </a:accent2>
        <a:accent3>
          <a:srgbClr val="FFFFFF"/>
        </a:accent3>
        <a:accent4>
          <a:srgbClr val="300000"/>
        </a:accent4>
        <a:accent5>
          <a:srgbClr val="FFFFE4"/>
        </a:accent5>
        <a:accent6>
          <a:srgbClr val="90000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5">
        <a:dk1>
          <a:srgbClr val="002336"/>
        </a:dk1>
        <a:lt1>
          <a:srgbClr val="E8F0F8"/>
        </a:lt1>
        <a:dk2>
          <a:srgbClr val="000000"/>
        </a:dk2>
        <a:lt2>
          <a:srgbClr val="808080"/>
        </a:lt2>
        <a:accent1>
          <a:srgbClr val="FFFFEF"/>
        </a:accent1>
        <a:accent2>
          <a:srgbClr val="00679F"/>
        </a:accent2>
        <a:accent3>
          <a:srgbClr val="F2F6FB"/>
        </a:accent3>
        <a:accent4>
          <a:srgbClr val="001C2D"/>
        </a:accent4>
        <a:accent5>
          <a:srgbClr val="FFFFF6"/>
        </a:accent5>
        <a:accent6>
          <a:srgbClr val="005D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6">
        <a:dk1>
          <a:srgbClr val="002336"/>
        </a:dk1>
        <a:lt1>
          <a:srgbClr val="CFCFFF"/>
        </a:lt1>
        <a:dk2>
          <a:srgbClr val="000000"/>
        </a:dk2>
        <a:lt2>
          <a:srgbClr val="808080"/>
        </a:lt2>
        <a:accent1>
          <a:srgbClr val="FFFFFF"/>
        </a:accent1>
        <a:accent2>
          <a:srgbClr val="003060"/>
        </a:accent2>
        <a:accent3>
          <a:srgbClr val="E4E4FF"/>
        </a:accent3>
        <a:accent4>
          <a:srgbClr val="001C2D"/>
        </a:accent4>
        <a:accent5>
          <a:srgbClr val="FFFFFF"/>
        </a:accent5>
        <a:accent6>
          <a:srgbClr val="002A56"/>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7">
        <a:dk1>
          <a:srgbClr val="000000"/>
        </a:dk1>
        <a:lt1>
          <a:srgbClr val="FFFFFF"/>
        </a:lt1>
        <a:dk2>
          <a:srgbClr val="000000"/>
        </a:dk2>
        <a:lt2>
          <a:srgbClr val="808080"/>
        </a:lt2>
        <a:accent1>
          <a:srgbClr val="EAEAEA"/>
        </a:accent1>
        <a:accent2>
          <a:srgbClr val="4B4B4B"/>
        </a:accent2>
        <a:accent3>
          <a:srgbClr val="FFFFFF"/>
        </a:accent3>
        <a:accent4>
          <a:srgbClr val="000000"/>
        </a:accent4>
        <a:accent5>
          <a:srgbClr val="F3F3F3"/>
        </a:accent5>
        <a:accent6>
          <a:srgbClr val="434343"/>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8">
        <a:dk1>
          <a:srgbClr val="000000"/>
        </a:dk1>
        <a:lt1>
          <a:srgbClr val="E3DABB"/>
        </a:lt1>
        <a:dk2>
          <a:srgbClr val="000000"/>
        </a:dk2>
        <a:lt2>
          <a:srgbClr val="808080"/>
        </a:lt2>
        <a:accent1>
          <a:srgbClr val="EAEAEA"/>
        </a:accent1>
        <a:accent2>
          <a:srgbClr val="065290"/>
        </a:accent2>
        <a:accent3>
          <a:srgbClr val="EFEADA"/>
        </a:accent3>
        <a:accent4>
          <a:srgbClr val="000000"/>
        </a:accent4>
        <a:accent5>
          <a:srgbClr val="F3F3F3"/>
        </a:accent5>
        <a:accent6>
          <a:srgbClr val="054982"/>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9">
        <a:dk1>
          <a:srgbClr val="00009F"/>
        </a:dk1>
        <a:lt1>
          <a:srgbClr val="FFCFFF"/>
        </a:lt1>
        <a:dk2>
          <a:srgbClr val="000000"/>
        </a:dk2>
        <a:lt2>
          <a:srgbClr val="808080"/>
        </a:lt2>
        <a:accent1>
          <a:srgbClr val="FFFFFF"/>
        </a:accent1>
        <a:accent2>
          <a:srgbClr val="60009F"/>
        </a:accent2>
        <a:accent3>
          <a:srgbClr val="FFE4FF"/>
        </a:accent3>
        <a:accent4>
          <a:srgbClr val="000087"/>
        </a:accent4>
        <a:accent5>
          <a:srgbClr val="FFFFFF"/>
        </a:accent5>
        <a:accent6>
          <a:srgbClr val="5600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10">
        <a:dk1>
          <a:srgbClr val="003000"/>
        </a:dk1>
        <a:lt1>
          <a:srgbClr val="9FCF9F"/>
        </a:lt1>
        <a:dk2>
          <a:srgbClr val="000000"/>
        </a:dk2>
        <a:lt2>
          <a:srgbClr val="808080"/>
        </a:lt2>
        <a:accent1>
          <a:srgbClr val="FFFFFF"/>
        </a:accent1>
        <a:accent2>
          <a:srgbClr val="006730"/>
        </a:accent2>
        <a:accent3>
          <a:srgbClr val="CDE4CD"/>
        </a:accent3>
        <a:accent4>
          <a:srgbClr val="002700"/>
        </a:accent4>
        <a:accent5>
          <a:srgbClr val="FFFFFF"/>
        </a:accent5>
        <a:accent6>
          <a:srgbClr val="005D2A"/>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11">
        <a:dk1>
          <a:srgbClr val="000000"/>
        </a:dk1>
        <a:lt1>
          <a:srgbClr val="FFFFD5"/>
        </a:lt1>
        <a:dk2>
          <a:srgbClr val="000000"/>
        </a:dk2>
        <a:lt2>
          <a:srgbClr val="808080"/>
        </a:lt2>
        <a:accent1>
          <a:srgbClr val="D7DFCF"/>
        </a:accent1>
        <a:accent2>
          <a:srgbClr val="661600"/>
        </a:accent2>
        <a:accent3>
          <a:srgbClr val="FFFFE7"/>
        </a:accent3>
        <a:accent4>
          <a:srgbClr val="000000"/>
        </a:accent4>
        <a:accent5>
          <a:srgbClr val="E8ECE4"/>
        </a:accent5>
        <a:accent6>
          <a:srgbClr val="5C1300"/>
        </a:accent6>
        <a:hlink>
          <a:srgbClr val="008000"/>
        </a:hlink>
        <a:folHlink>
          <a:srgbClr val="8000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Tema do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9317</TotalTime>
  <Words>957</Words>
  <Application>Microsoft Office PowerPoint</Application>
  <PresentationFormat>Custom</PresentationFormat>
  <Paragraphs>93</Paragraphs>
  <Slides>1</Slides>
  <Notes>1</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1</vt:i4>
      </vt:variant>
    </vt:vector>
  </HeadingPairs>
  <TitlesOfParts>
    <vt:vector size="9" baseType="lpstr">
      <vt:lpstr>ＭＳ Ｐゴシック</vt:lpstr>
      <vt:lpstr>Arial</vt:lpstr>
      <vt:lpstr>Arial Black</vt:lpstr>
      <vt:lpstr>Arial Narrow</vt:lpstr>
      <vt:lpstr>Calibri</vt:lpstr>
      <vt:lpstr>1_Custom Design</vt:lpstr>
      <vt:lpstr>2_Custom Design</vt:lpstr>
      <vt:lpstr>Tema do Office</vt:lpstr>
      <vt:lpstr>PowerPoint Presentation</vt:lpstr>
    </vt:vector>
  </TitlesOfParts>
  <Company>www.PosterPresentations.com</Company>
  <LinksUpToDate>false</LinksUpToDate>
  <SharedDoc>false</SharedDoc>
  <HyperlinkBase>http://www.posterpresentations.com</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100cm by 100cm Poster Template</dc:title>
  <dc:subject>Free PowerPoint poster templates</dc:subject>
  <dc:creator>A. Kotoulas</dc:creator>
  <cp:keywords>poster presentation, poster design, poster template</cp:keywords>
  <dc:description>Non-authorized printing of this poster template by any commercial printing service other than PosterPresentations.com is strictly prohibited._x000d_
Non-profit educational printing centers are exempt._x000d_
To obtain printing authorization call:_x000d_
1.866.649.3004_x000d_
_x000d_
© 2009</dc:description>
  <cp:lastModifiedBy>SM</cp:lastModifiedBy>
  <cp:revision>255</cp:revision>
  <cp:lastPrinted>2009-11-10T08:04:03Z</cp:lastPrinted>
  <dcterms:created xsi:type="dcterms:W3CDTF">2009-11-10T07:29:27Z</dcterms:created>
  <dcterms:modified xsi:type="dcterms:W3CDTF">2024-11-02T16:18:48Z</dcterms:modified>
  <cp:category>Powerpoint poster templates</cp:category>
</cp:coreProperties>
</file>